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4141" r:id="rId2"/>
    <p:sldMasterId id="2147484163" r:id="rId3"/>
  </p:sldMasterIdLst>
  <p:notesMasterIdLst>
    <p:notesMasterId r:id="rId12"/>
  </p:notesMasterIdLst>
  <p:handoutMasterIdLst>
    <p:handoutMasterId r:id="rId13"/>
  </p:handoutMasterIdLst>
  <p:sldIdLst>
    <p:sldId id="350" r:id="rId4"/>
    <p:sldId id="262" r:id="rId5"/>
    <p:sldId id="393" r:id="rId6"/>
    <p:sldId id="394" r:id="rId7"/>
    <p:sldId id="317" r:id="rId8"/>
    <p:sldId id="395" r:id="rId9"/>
    <p:sldId id="256" r:id="rId10"/>
    <p:sldId id="378" r:id="rId11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779" autoAdjust="0"/>
  </p:normalViewPr>
  <p:slideViewPr>
    <p:cSldViewPr>
      <p:cViewPr varScale="1">
        <p:scale>
          <a:sx n="99" d="100"/>
          <a:sy n="99" d="100"/>
        </p:scale>
        <p:origin x="56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22038397643393E-2"/>
          <c:y val="0"/>
          <c:w val="0.93538707272728916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Retention Rate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8-9242-441E-82A8-95BB1C144485}"/>
              </c:ext>
            </c:extLst>
          </c:dPt>
          <c:dPt>
            <c:idx val="5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9242-441E-82A8-95BB1C144485}"/>
              </c:ext>
            </c:extLst>
          </c:dPt>
          <c:dPt>
            <c:idx val="6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A-9242-441E-82A8-95BB1C144485}"/>
              </c:ext>
            </c:extLst>
          </c:dPt>
          <c:dPt>
            <c:idx val="7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9242-441E-82A8-95BB1C144485}"/>
              </c:ext>
            </c:extLst>
          </c:dPt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76E-433B-88E5-24BB41DD0437}"/>
                </c:ext>
              </c:extLst>
            </c:dLbl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242-441E-82A8-95BB1C144485}"/>
                </c:ext>
              </c:extLst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242-441E-82A8-95BB1C144485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10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0.98366214549938347</c:v>
                </c:pt>
                <c:pt idx="1">
                  <c:v>0.75384137823995034</c:v>
                </c:pt>
                <c:pt idx="2">
                  <c:v>0.65193586233867817</c:v>
                </c:pt>
                <c:pt idx="3">
                  <c:v>0.43448744059742023</c:v>
                </c:pt>
                <c:pt idx="4">
                  <c:v>0.70891364902506959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cap="all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Satisfaction</a:t>
            </a:r>
            <a:r>
              <a:rPr lang="en-US" b="1" baseline="0" dirty="0"/>
              <a:t> score based on work hours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cap="all" spc="2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0.53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Sheet1!$A$2:$A$215</c:f>
              <c:numCache>
                <c:formatCode>General</c:formatCode>
                <c:ptCount val="214"/>
                <c:pt idx="0">
                  <c:v>97</c:v>
                </c:pt>
                <c:pt idx="1">
                  <c:v>98</c:v>
                </c:pt>
                <c:pt idx="2">
                  <c:v>99</c:v>
                </c:pt>
                <c:pt idx="3">
                  <c:v>100</c:v>
                </c:pt>
                <c:pt idx="4">
                  <c:v>101</c:v>
                </c:pt>
                <c:pt idx="5">
                  <c:v>102</c:v>
                </c:pt>
                <c:pt idx="6">
                  <c:v>103</c:v>
                </c:pt>
                <c:pt idx="7">
                  <c:v>104</c:v>
                </c:pt>
                <c:pt idx="8">
                  <c:v>105</c:v>
                </c:pt>
                <c:pt idx="9">
                  <c:v>106</c:v>
                </c:pt>
                <c:pt idx="10">
                  <c:v>107</c:v>
                </c:pt>
                <c:pt idx="11">
                  <c:v>108</c:v>
                </c:pt>
                <c:pt idx="12">
                  <c:v>109</c:v>
                </c:pt>
                <c:pt idx="13">
                  <c:v>110</c:v>
                </c:pt>
                <c:pt idx="14">
                  <c:v>111</c:v>
                </c:pt>
                <c:pt idx="15">
                  <c:v>112</c:v>
                </c:pt>
                <c:pt idx="16">
                  <c:v>113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117</c:v>
                </c:pt>
                <c:pt idx="21">
                  <c:v>118</c:v>
                </c:pt>
                <c:pt idx="22">
                  <c:v>119</c:v>
                </c:pt>
                <c:pt idx="23">
                  <c:v>120</c:v>
                </c:pt>
                <c:pt idx="24">
                  <c:v>121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125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131</c:v>
                </c:pt>
                <c:pt idx="35">
                  <c:v>132</c:v>
                </c:pt>
                <c:pt idx="36">
                  <c:v>133</c:v>
                </c:pt>
                <c:pt idx="37">
                  <c:v>134</c:v>
                </c:pt>
                <c:pt idx="38">
                  <c:v>135</c:v>
                </c:pt>
                <c:pt idx="39">
                  <c:v>136</c:v>
                </c:pt>
                <c:pt idx="40">
                  <c:v>137</c:v>
                </c:pt>
                <c:pt idx="41">
                  <c:v>138</c:v>
                </c:pt>
                <c:pt idx="42">
                  <c:v>139</c:v>
                </c:pt>
                <c:pt idx="43">
                  <c:v>140</c:v>
                </c:pt>
                <c:pt idx="44">
                  <c:v>141</c:v>
                </c:pt>
                <c:pt idx="45">
                  <c:v>142</c:v>
                </c:pt>
                <c:pt idx="46">
                  <c:v>143</c:v>
                </c:pt>
                <c:pt idx="47">
                  <c:v>144</c:v>
                </c:pt>
                <c:pt idx="48">
                  <c:v>145</c:v>
                </c:pt>
                <c:pt idx="49">
                  <c:v>146</c:v>
                </c:pt>
                <c:pt idx="50">
                  <c:v>147</c:v>
                </c:pt>
                <c:pt idx="51">
                  <c:v>148</c:v>
                </c:pt>
                <c:pt idx="52">
                  <c:v>149</c:v>
                </c:pt>
                <c:pt idx="53">
                  <c:v>150</c:v>
                </c:pt>
                <c:pt idx="54">
                  <c:v>151</c:v>
                </c:pt>
                <c:pt idx="55">
                  <c:v>152</c:v>
                </c:pt>
                <c:pt idx="56">
                  <c:v>153</c:v>
                </c:pt>
                <c:pt idx="57">
                  <c:v>154</c:v>
                </c:pt>
                <c:pt idx="58">
                  <c:v>155</c:v>
                </c:pt>
                <c:pt idx="59">
                  <c:v>156</c:v>
                </c:pt>
                <c:pt idx="60">
                  <c:v>157</c:v>
                </c:pt>
                <c:pt idx="61">
                  <c:v>158</c:v>
                </c:pt>
                <c:pt idx="62">
                  <c:v>159</c:v>
                </c:pt>
                <c:pt idx="63">
                  <c:v>160</c:v>
                </c:pt>
                <c:pt idx="64">
                  <c:v>161</c:v>
                </c:pt>
                <c:pt idx="65">
                  <c:v>162</c:v>
                </c:pt>
                <c:pt idx="66">
                  <c:v>163</c:v>
                </c:pt>
                <c:pt idx="67">
                  <c:v>164</c:v>
                </c:pt>
                <c:pt idx="68">
                  <c:v>165</c:v>
                </c:pt>
                <c:pt idx="69">
                  <c:v>166</c:v>
                </c:pt>
                <c:pt idx="70">
                  <c:v>167</c:v>
                </c:pt>
                <c:pt idx="71">
                  <c:v>168</c:v>
                </c:pt>
                <c:pt idx="72">
                  <c:v>169</c:v>
                </c:pt>
                <c:pt idx="73">
                  <c:v>170</c:v>
                </c:pt>
                <c:pt idx="74">
                  <c:v>171</c:v>
                </c:pt>
                <c:pt idx="75">
                  <c:v>172</c:v>
                </c:pt>
                <c:pt idx="76">
                  <c:v>173</c:v>
                </c:pt>
                <c:pt idx="77">
                  <c:v>174</c:v>
                </c:pt>
                <c:pt idx="78">
                  <c:v>175</c:v>
                </c:pt>
                <c:pt idx="79">
                  <c:v>176</c:v>
                </c:pt>
                <c:pt idx="80">
                  <c:v>177</c:v>
                </c:pt>
                <c:pt idx="81">
                  <c:v>178</c:v>
                </c:pt>
                <c:pt idx="82">
                  <c:v>179</c:v>
                </c:pt>
                <c:pt idx="83">
                  <c:v>180</c:v>
                </c:pt>
                <c:pt idx="84">
                  <c:v>181</c:v>
                </c:pt>
                <c:pt idx="85">
                  <c:v>182</c:v>
                </c:pt>
                <c:pt idx="86">
                  <c:v>183</c:v>
                </c:pt>
                <c:pt idx="87">
                  <c:v>184</c:v>
                </c:pt>
                <c:pt idx="88">
                  <c:v>185</c:v>
                </c:pt>
                <c:pt idx="89">
                  <c:v>186</c:v>
                </c:pt>
                <c:pt idx="90">
                  <c:v>187</c:v>
                </c:pt>
                <c:pt idx="91">
                  <c:v>188</c:v>
                </c:pt>
                <c:pt idx="92">
                  <c:v>189</c:v>
                </c:pt>
                <c:pt idx="93">
                  <c:v>190</c:v>
                </c:pt>
                <c:pt idx="94">
                  <c:v>191</c:v>
                </c:pt>
                <c:pt idx="95">
                  <c:v>192</c:v>
                </c:pt>
                <c:pt idx="96">
                  <c:v>193</c:v>
                </c:pt>
                <c:pt idx="97">
                  <c:v>194</c:v>
                </c:pt>
                <c:pt idx="98">
                  <c:v>195</c:v>
                </c:pt>
                <c:pt idx="99">
                  <c:v>196</c:v>
                </c:pt>
                <c:pt idx="100">
                  <c:v>197</c:v>
                </c:pt>
                <c:pt idx="101">
                  <c:v>198</c:v>
                </c:pt>
                <c:pt idx="102">
                  <c:v>199</c:v>
                </c:pt>
                <c:pt idx="103">
                  <c:v>200</c:v>
                </c:pt>
                <c:pt idx="104">
                  <c:v>201</c:v>
                </c:pt>
                <c:pt idx="105">
                  <c:v>202</c:v>
                </c:pt>
                <c:pt idx="106">
                  <c:v>203</c:v>
                </c:pt>
                <c:pt idx="107">
                  <c:v>204</c:v>
                </c:pt>
                <c:pt idx="108">
                  <c:v>205</c:v>
                </c:pt>
                <c:pt idx="109">
                  <c:v>206</c:v>
                </c:pt>
                <c:pt idx="110">
                  <c:v>207</c:v>
                </c:pt>
                <c:pt idx="111">
                  <c:v>208</c:v>
                </c:pt>
                <c:pt idx="112">
                  <c:v>209</c:v>
                </c:pt>
                <c:pt idx="113">
                  <c:v>210</c:v>
                </c:pt>
                <c:pt idx="114">
                  <c:v>211</c:v>
                </c:pt>
                <c:pt idx="115">
                  <c:v>212</c:v>
                </c:pt>
                <c:pt idx="116">
                  <c:v>213</c:v>
                </c:pt>
                <c:pt idx="117">
                  <c:v>214</c:v>
                </c:pt>
                <c:pt idx="118">
                  <c:v>215</c:v>
                </c:pt>
                <c:pt idx="119">
                  <c:v>216</c:v>
                </c:pt>
                <c:pt idx="120">
                  <c:v>217</c:v>
                </c:pt>
                <c:pt idx="121">
                  <c:v>218</c:v>
                </c:pt>
                <c:pt idx="122">
                  <c:v>219</c:v>
                </c:pt>
                <c:pt idx="123">
                  <c:v>220</c:v>
                </c:pt>
                <c:pt idx="124">
                  <c:v>221</c:v>
                </c:pt>
                <c:pt idx="125">
                  <c:v>222</c:v>
                </c:pt>
                <c:pt idx="126">
                  <c:v>223</c:v>
                </c:pt>
                <c:pt idx="127">
                  <c:v>224</c:v>
                </c:pt>
                <c:pt idx="128">
                  <c:v>225</c:v>
                </c:pt>
                <c:pt idx="129">
                  <c:v>226</c:v>
                </c:pt>
                <c:pt idx="130">
                  <c:v>227</c:v>
                </c:pt>
                <c:pt idx="131">
                  <c:v>228</c:v>
                </c:pt>
                <c:pt idx="132">
                  <c:v>229</c:v>
                </c:pt>
                <c:pt idx="133">
                  <c:v>230</c:v>
                </c:pt>
                <c:pt idx="134">
                  <c:v>231</c:v>
                </c:pt>
                <c:pt idx="135">
                  <c:v>232</c:v>
                </c:pt>
                <c:pt idx="136">
                  <c:v>233</c:v>
                </c:pt>
                <c:pt idx="137">
                  <c:v>234</c:v>
                </c:pt>
                <c:pt idx="138">
                  <c:v>235</c:v>
                </c:pt>
                <c:pt idx="139">
                  <c:v>236</c:v>
                </c:pt>
                <c:pt idx="140">
                  <c:v>237</c:v>
                </c:pt>
                <c:pt idx="141">
                  <c:v>238</c:v>
                </c:pt>
                <c:pt idx="142">
                  <c:v>239</c:v>
                </c:pt>
                <c:pt idx="143">
                  <c:v>240</c:v>
                </c:pt>
                <c:pt idx="144">
                  <c:v>241</c:v>
                </c:pt>
                <c:pt idx="145">
                  <c:v>242</c:v>
                </c:pt>
                <c:pt idx="146">
                  <c:v>243</c:v>
                </c:pt>
                <c:pt idx="147">
                  <c:v>244</c:v>
                </c:pt>
                <c:pt idx="148">
                  <c:v>245</c:v>
                </c:pt>
                <c:pt idx="149">
                  <c:v>246</c:v>
                </c:pt>
                <c:pt idx="150">
                  <c:v>247</c:v>
                </c:pt>
                <c:pt idx="151">
                  <c:v>248</c:v>
                </c:pt>
                <c:pt idx="152">
                  <c:v>249</c:v>
                </c:pt>
                <c:pt idx="153">
                  <c:v>250</c:v>
                </c:pt>
                <c:pt idx="154">
                  <c:v>251</c:v>
                </c:pt>
                <c:pt idx="155">
                  <c:v>252</c:v>
                </c:pt>
                <c:pt idx="156">
                  <c:v>253</c:v>
                </c:pt>
                <c:pt idx="157">
                  <c:v>254</c:v>
                </c:pt>
                <c:pt idx="158">
                  <c:v>255</c:v>
                </c:pt>
                <c:pt idx="159">
                  <c:v>256</c:v>
                </c:pt>
                <c:pt idx="160">
                  <c:v>257</c:v>
                </c:pt>
                <c:pt idx="161">
                  <c:v>258</c:v>
                </c:pt>
                <c:pt idx="162">
                  <c:v>259</c:v>
                </c:pt>
                <c:pt idx="163">
                  <c:v>260</c:v>
                </c:pt>
                <c:pt idx="164">
                  <c:v>261</c:v>
                </c:pt>
                <c:pt idx="165">
                  <c:v>262</c:v>
                </c:pt>
                <c:pt idx="166">
                  <c:v>263</c:v>
                </c:pt>
                <c:pt idx="167">
                  <c:v>264</c:v>
                </c:pt>
                <c:pt idx="168">
                  <c:v>265</c:v>
                </c:pt>
                <c:pt idx="169">
                  <c:v>266</c:v>
                </c:pt>
                <c:pt idx="170">
                  <c:v>267</c:v>
                </c:pt>
                <c:pt idx="171">
                  <c:v>268</c:v>
                </c:pt>
                <c:pt idx="172">
                  <c:v>269</c:v>
                </c:pt>
                <c:pt idx="173">
                  <c:v>270</c:v>
                </c:pt>
                <c:pt idx="174">
                  <c:v>271</c:v>
                </c:pt>
                <c:pt idx="175">
                  <c:v>272</c:v>
                </c:pt>
                <c:pt idx="176">
                  <c:v>273</c:v>
                </c:pt>
                <c:pt idx="177">
                  <c:v>274</c:v>
                </c:pt>
                <c:pt idx="178">
                  <c:v>275</c:v>
                </c:pt>
                <c:pt idx="179">
                  <c:v>276</c:v>
                </c:pt>
                <c:pt idx="180">
                  <c:v>277</c:v>
                </c:pt>
                <c:pt idx="181">
                  <c:v>278</c:v>
                </c:pt>
                <c:pt idx="182">
                  <c:v>279</c:v>
                </c:pt>
                <c:pt idx="183">
                  <c:v>280</c:v>
                </c:pt>
                <c:pt idx="184">
                  <c:v>281</c:v>
                </c:pt>
                <c:pt idx="185">
                  <c:v>282</c:v>
                </c:pt>
                <c:pt idx="186">
                  <c:v>283</c:v>
                </c:pt>
                <c:pt idx="187">
                  <c:v>284</c:v>
                </c:pt>
                <c:pt idx="188">
                  <c:v>285</c:v>
                </c:pt>
                <c:pt idx="189">
                  <c:v>286</c:v>
                </c:pt>
                <c:pt idx="190">
                  <c:v>287</c:v>
                </c:pt>
                <c:pt idx="191">
                  <c:v>288</c:v>
                </c:pt>
                <c:pt idx="192">
                  <c:v>289</c:v>
                </c:pt>
                <c:pt idx="193">
                  <c:v>290</c:v>
                </c:pt>
                <c:pt idx="194">
                  <c:v>291</c:v>
                </c:pt>
                <c:pt idx="195">
                  <c:v>292</c:v>
                </c:pt>
                <c:pt idx="196">
                  <c:v>293</c:v>
                </c:pt>
                <c:pt idx="197">
                  <c:v>294</c:v>
                </c:pt>
                <c:pt idx="198">
                  <c:v>295</c:v>
                </c:pt>
                <c:pt idx="199">
                  <c:v>296</c:v>
                </c:pt>
                <c:pt idx="200">
                  <c:v>297</c:v>
                </c:pt>
                <c:pt idx="201">
                  <c:v>298</c:v>
                </c:pt>
                <c:pt idx="202">
                  <c:v>299</c:v>
                </c:pt>
                <c:pt idx="203">
                  <c:v>300</c:v>
                </c:pt>
                <c:pt idx="204">
                  <c:v>301</c:v>
                </c:pt>
                <c:pt idx="205">
                  <c:v>302</c:v>
                </c:pt>
                <c:pt idx="206">
                  <c:v>303</c:v>
                </c:pt>
                <c:pt idx="207">
                  <c:v>304</c:v>
                </c:pt>
                <c:pt idx="208">
                  <c:v>305</c:v>
                </c:pt>
                <c:pt idx="209">
                  <c:v>306</c:v>
                </c:pt>
                <c:pt idx="210">
                  <c:v>307</c:v>
                </c:pt>
                <c:pt idx="211">
                  <c:v>308</c:v>
                </c:pt>
                <c:pt idx="212">
                  <c:v>309</c:v>
                </c:pt>
                <c:pt idx="213">
                  <c:v>310</c:v>
                </c:pt>
              </c:numCache>
            </c:numRef>
          </c:cat>
          <c:val>
            <c:numRef>
              <c:f>Sheet1!$B$2:$B$215</c:f>
              <c:numCache>
                <c:formatCode>General</c:formatCode>
                <c:ptCount val="214"/>
                <c:pt idx="0">
                  <c:v>0.52428571428571435</c:v>
                </c:pt>
                <c:pt idx="1">
                  <c:v>0.5795652173913044</c:v>
                </c:pt>
                <c:pt idx="2">
                  <c:v>0.42999999999999994</c:v>
                </c:pt>
                <c:pt idx="3">
                  <c:v>0.48315789473684206</c:v>
                </c:pt>
                <c:pt idx="4">
                  <c:v>0.64312500000000006</c:v>
                </c:pt>
                <c:pt idx="5">
                  <c:v>0.56764705882352939</c:v>
                </c:pt>
                <c:pt idx="6">
                  <c:v>0.59529411764705864</c:v>
                </c:pt>
                <c:pt idx="7">
                  <c:v>0.61750000000000005</c:v>
                </c:pt>
                <c:pt idx="8">
                  <c:v>0.53588235294117648</c:v>
                </c:pt>
                <c:pt idx="9">
                  <c:v>0.60631578947368414</c:v>
                </c:pt>
                <c:pt idx="10">
                  <c:v>0.58100000000000007</c:v>
                </c:pt>
                <c:pt idx="11">
                  <c:v>0.5066666666666666</c:v>
                </c:pt>
                <c:pt idx="12">
                  <c:v>0.52055555555555566</c:v>
                </c:pt>
                <c:pt idx="13">
                  <c:v>0.49249999999999999</c:v>
                </c:pt>
                <c:pt idx="14">
                  <c:v>0.61153846153846148</c:v>
                </c:pt>
                <c:pt idx="15">
                  <c:v>0.60599999999999987</c:v>
                </c:pt>
                <c:pt idx="16">
                  <c:v>0.55172413793103448</c:v>
                </c:pt>
                <c:pt idx="17">
                  <c:v>0.57133333333333336</c:v>
                </c:pt>
                <c:pt idx="18">
                  <c:v>0.41428571428571431</c:v>
                </c:pt>
                <c:pt idx="19">
                  <c:v>0.36499999999999999</c:v>
                </c:pt>
                <c:pt idx="20">
                  <c:v>0.47777777777777775</c:v>
                </c:pt>
                <c:pt idx="21">
                  <c:v>0.61333333333333329</c:v>
                </c:pt>
                <c:pt idx="22">
                  <c:v>0.44299999999999995</c:v>
                </c:pt>
                <c:pt idx="23">
                  <c:v>0.44799999999999995</c:v>
                </c:pt>
                <c:pt idx="24">
                  <c:v>0.53208333333333335</c:v>
                </c:pt>
                <c:pt idx="25">
                  <c:v>0.58636363636363642</c:v>
                </c:pt>
                <c:pt idx="26">
                  <c:v>0.504</c:v>
                </c:pt>
                <c:pt idx="27">
                  <c:v>0.49692307692307691</c:v>
                </c:pt>
                <c:pt idx="28">
                  <c:v>0.57684210526315804</c:v>
                </c:pt>
                <c:pt idx="29">
                  <c:v>0.48960000000000004</c:v>
                </c:pt>
                <c:pt idx="30">
                  <c:v>0.40513888888888894</c:v>
                </c:pt>
                <c:pt idx="31">
                  <c:v>0.45507692307692316</c:v>
                </c:pt>
                <c:pt idx="32">
                  <c:v>0.46809523809523812</c:v>
                </c:pt>
                <c:pt idx="33">
                  <c:v>0.43084745762711862</c:v>
                </c:pt>
                <c:pt idx="34">
                  <c:v>0.47753623188405792</c:v>
                </c:pt>
                <c:pt idx="35">
                  <c:v>0.53400000000000014</c:v>
                </c:pt>
                <c:pt idx="36">
                  <c:v>0.63793103448275845</c:v>
                </c:pt>
                <c:pt idx="37">
                  <c:v>0.60149122807017541</c:v>
                </c:pt>
                <c:pt idx="38">
                  <c:v>0.56751633986928096</c:v>
                </c:pt>
                <c:pt idx="39">
                  <c:v>0.55384615384615377</c:v>
                </c:pt>
                <c:pt idx="40">
                  <c:v>0.58926229508196681</c:v>
                </c:pt>
                <c:pt idx="41">
                  <c:v>0.55363636363636382</c:v>
                </c:pt>
                <c:pt idx="42">
                  <c:v>0.6392500000000001</c:v>
                </c:pt>
                <c:pt idx="43">
                  <c:v>0.54682170542635644</c:v>
                </c:pt>
                <c:pt idx="44">
                  <c:v>0.57217391304347853</c:v>
                </c:pt>
                <c:pt idx="45">
                  <c:v>0.56892857142857156</c:v>
                </c:pt>
                <c:pt idx="46">
                  <c:v>0.56283464566929142</c:v>
                </c:pt>
                <c:pt idx="47">
                  <c:v>0.56176470588235283</c:v>
                </c:pt>
                <c:pt idx="48">
                  <c:v>0.56119402985074607</c:v>
                </c:pt>
                <c:pt idx="49">
                  <c:v>0.53681818181818186</c:v>
                </c:pt>
                <c:pt idx="50">
                  <c:v>0.58322033898305092</c:v>
                </c:pt>
                <c:pt idx="51">
                  <c:v>0.54487804878048773</c:v>
                </c:pt>
                <c:pt idx="52">
                  <c:v>0.56601351351351359</c:v>
                </c:pt>
                <c:pt idx="53">
                  <c:v>0.62879629629629619</c:v>
                </c:pt>
                <c:pt idx="54">
                  <c:v>0.56428571428571439</c:v>
                </c:pt>
                <c:pt idx="55">
                  <c:v>0.59080357142857143</c:v>
                </c:pt>
                <c:pt idx="56">
                  <c:v>0.6163934426229507</c:v>
                </c:pt>
                <c:pt idx="57">
                  <c:v>0.55950413223140483</c:v>
                </c:pt>
                <c:pt idx="58">
                  <c:v>0.55600000000000027</c:v>
                </c:pt>
                <c:pt idx="59">
                  <c:v>0.56718954248366016</c:v>
                </c:pt>
                <c:pt idx="60">
                  <c:v>0.58119047619047615</c:v>
                </c:pt>
                <c:pt idx="61">
                  <c:v>0.59282258064516136</c:v>
                </c:pt>
                <c:pt idx="62">
                  <c:v>0.57090909090909125</c:v>
                </c:pt>
                <c:pt idx="63">
                  <c:v>0.58132352941176468</c:v>
                </c:pt>
                <c:pt idx="64">
                  <c:v>0.66413793103448282</c:v>
                </c:pt>
                <c:pt idx="65">
                  <c:v>0.66885416666666664</c:v>
                </c:pt>
                <c:pt idx="66">
                  <c:v>0.65561643835616434</c:v>
                </c:pt>
                <c:pt idx="67">
                  <c:v>0.67653846153846176</c:v>
                </c:pt>
                <c:pt idx="68">
                  <c:v>0.62794871794871787</c:v>
                </c:pt>
                <c:pt idx="69">
                  <c:v>0.68904109589041118</c:v>
                </c:pt>
                <c:pt idx="70">
                  <c:v>0.68446808510638302</c:v>
                </c:pt>
                <c:pt idx="71">
                  <c:v>0.68163043478260865</c:v>
                </c:pt>
                <c:pt idx="72">
                  <c:v>0.6417441860465114</c:v>
                </c:pt>
                <c:pt idx="73">
                  <c:v>0.69039473684210506</c:v>
                </c:pt>
                <c:pt idx="74">
                  <c:v>0.65289156626506051</c:v>
                </c:pt>
                <c:pt idx="75">
                  <c:v>0.62814285714285711</c:v>
                </c:pt>
                <c:pt idx="76">
                  <c:v>0.61708333333333321</c:v>
                </c:pt>
                <c:pt idx="77">
                  <c:v>0.65435897435897405</c:v>
                </c:pt>
                <c:pt idx="78">
                  <c:v>0.62592105263157916</c:v>
                </c:pt>
                <c:pt idx="79">
                  <c:v>0.67049382716049388</c:v>
                </c:pt>
                <c:pt idx="80">
                  <c:v>0.7030864197530865</c:v>
                </c:pt>
                <c:pt idx="81">
                  <c:v>0.66541176470588193</c:v>
                </c:pt>
                <c:pt idx="82">
                  <c:v>0.67671232876712328</c:v>
                </c:pt>
                <c:pt idx="83">
                  <c:v>0.62909090909090881</c:v>
                </c:pt>
                <c:pt idx="84">
                  <c:v>0.68089743589743579</c:v>
                </c:pt>
                <c:pt idx="85">
                  <c:v>0.65759999999999996</c:v>
                </c:pt>
                <c:pt idx="86">
                  <c:v>0.666190476190476</c:v>
                </c:pt>
                <c:pt idx="87">
                  <c:v>0.669875</c:v>
                </c:pt>
                <c:pt idx="88">
                  <c:v>0.68505376344085989</c:v>
                </c:pt>
                <c:pt idx="89">
                  <c:v>0.69276315789473641</c:v>
                </c:pt>
                <c:pt idx="90">
                  <c:v>0.68691176470588233</c:v>
                </c:pt>
                <c:pt idx="91">
                  <c:v>0.61876712328767147</c:v>
                </c:pt>
                <c:pt idx="92">
                  <c:v>0.68941176470588228</c:v>
                </c:pt>
                <c:pt idx="93">
                  <c:v>0.71760000000000013</c:v>
                </c:pt>
                <c:pt idx="94">
                  <c:v>0.59537499999999988</c:v>
                </c:pt>
                <c:pt idx="95">
                  <c:v>0.62041666666666639</c:v>
                </c:pt>
                <c:pt idx="96">
                  <c:v>0.64850746268656734</c:v>
                </c:pt>
                <c:pt idx="97">
                  <c:v>0.61802816901408453</c:v>
                </c:pt>
                <c:pt idx="98">
                  <c:v>0.73671641791044762</c:v>
                </c:pt>
                <c:pt idx="99">
                  <c:v>0.66784810126582261</c:v>
                </c:pt>
                <c:pt idx="100">
                  <c:v>0.66571428571428548</c:v>
                </c:pt>
                <c:pt idx="101">
                  <c:v>0.64220930232558127</c:v>
                </c:pt>
                <c:pt idx="102">
                  <c:v>0.66569620253164552</c:v>
                </c:pt>
                <c:pt idx="103">
                  <c:v>0.67103448275862032</c:v>
                </c:pt>
                <c:pt idx="104">
                  <c:v>0.67523255813953464</c:v>
                </c:pt>
                <c:pt idx="105">
                  <c:v>0.71524999999999994</c:v>
                </c:pt>
                <c:pt idx="106">
                  <c:v>0.67166666666666641</c:v>
                </c:pt>
                <c:pt idx="107">
                  <c:v>0.67191176470588232</c:v>
                </c:pt>
                <c:pt idx="108">
                  <c:v>0.64657534246575354</c:v>
                </c:pt>
                <c:pt idx="109">
                  <c:v>0.63036144578313225</c:v>
                </c:pt>
                <c:pt idx="110">
                  <c:v>0.69985915492957762</c:v>
                </c:pt>
                <c:pt idx="111">
                  <c:v>0.71083333333333343</c:v>
                </c:pt>
                <c:pt idx="112">
                  <c:v>0.68638888888888872</c:v>
                </c:pt>
                <c:pt idx="113">
                  <c:v>0.66874999999999996</c:v>
                </c:pt>
                <c:pt idx="114">
                  <c:v>0.70924050632911351</c:v>
                </c:pt>
                <c:pt idx="115">
                  <c:v>0.68083333333333362</c:v>
                </c:pt>
                <c:pt idx="116">
                  <c:v>0.61295774647887313</c:v>
                </c:pt>
                <c:pt idx="117">
                  <c:v>0.6561538461538462</c:v>
                </c:pt>
                <c:pt idx="118">
                  <c:v>0.70235294117647074</c:v>
                </c:pt>
                <c:pt idx="119">
                  <c:v>0.71236842105263132</c:v>
                </c:pt>
                <c:pt idx="120">
                  <c:v>0.70827586206896542</c:v>
                </c:pt>
                <c:pt idx="121">
                  <c:v>0.63063291139240485</c:v>
                </c:pt>
                <c:pt idx="122">
                  <c:v>0.68376470588235294</c:v>
                </c:pt>
                <c:pt idx="123">
                  <c:v>0.72546875</c:v>
                </c:pt>
                <c:pt idx="124">
                  <c:v>0.70333333333333337</c:v>
                </c:pt>
                <c:pt idx="125">
                  <c:v>0.69928571428571451</c:v>
                </c:pt>
                <c:pt idx="126">
                  <c:v>0.73290322580645106</c:v>
                </c:pt>
                <c:pt idx="127">
                  <c:v>0.69821428571428557</c:v>
                </c:pt>
                <c:pt idx="128">
                  <c:v>0.71210526315789469</c:v>
                </c:pt>
                <c:pt idx="129">
                  <c:v>0.65763440860215083</c:v>
                </c:pt>
                <c:pt idx="130">
                  <c:v>0.68194805194805197</c:v>
                </c:pt>
                <c:pt idx="131">
                  <c:v>0.71473684210526311</c:v>
                </c:pt>
                <c:pt idx="132">
                  <c:v>0.67881720430107539</c:v>
                </c:pt>
                <c:pt idx="133">
                  <c:v>0.66949152542372881</c:v>
                </c:pt>
                <c:pt idx="134">
                  <c:v>0.7197402597402599</c:v>
                </c:pt>
                <c:pt idx="135">
                  <c:v>0.68793814432989719</c:v>
                </c:pt>
                <c:pt idx="136">
                  <c:v>0.71617647058823475</c:v>
                </c:pt>
                <c:pt idx="137">
                  <c:v>0.72405405405405432</c:v>
                </c:pt>
                <c:pt idx="138">
                  <c:v>0.73421052631578931</c:v>
                </c:pt>
                <c:pt idx="139">
                  <c:v>0.71253012048192799</c:v>
                </c:pt>
                <c:pt idx="140">
                  <c:v>0.6862222222222224</c:v>
                </c:pt>
                <c:pt idx="141">
                  <c:v>0.70425925925925914</c:v>
                </c:pt>
                <c:pt idx="142">
                  <c:v>0.68687500000000001</c:v>
                </c:pt>
                <c:pt idx="143">
                  <c:v>0.68827956989247308</c:v>
                </c:pt>
                <c:pt idx="144">
                  <c:v>0.72117647058823531</c:v>
                </c:pt>
                <c:pt idx="145">
                  <c:v>0.72040816326530621</c:v>
                </c:pt>
                <c:pt idx="146">
                  <c:v>0.71098214285714323</c:v>
                </c:pt>
                <c:pt idx="147">
                  <c:v>0.5374489795918368</c:v>
                </c:pt>
                <c:pt idx="148">
                  <c:v>0.64725806451612944</c:v>
                </c:pt>
                <c:pt idx="149">
                  <c:v>0.68058823529411794</c:v>
                </c:pt>
                <c:pt idx="150">
                  <c:v>0.58907407407407419</c:v>
                </c:pt>
                <c:pt idx="151">
                  <c:v>0.68244186046511646</c:v>
                </c:pt>
                <c:pt idx="152">
                  <c:v>0.6053763440860217</c:v>
                </c:pt>
                <c:pt idx="153">
                  <c:v>0.57580000000000009</c:v>
                </c:pt>
                <c:pt idx="154">
                  <c:v>0.65295918367346928</c:v>
                </c:pt>
                <c:pt idx="155">
                  <c:v>0.69267441860465107</c:v>
                </c:pt>
                <c:pt idx="156">
                  <c:v>0.63960396039603984</c:v>
                </c:pt>
                <c:pt idx="157">
                  <c:v>0.60389380530973458</c:v>
                </c:pt>
                <c:pt idx="158">
                  <c:v>0.62365217391304351</c:v>
                </c:pt>
                <c:pt idx="159">
                  <c:v>0.60632183908046</c:v>
                </c:pt>
                <c:pt idx="160">
                  <c:v>0.64134920634920645</c:v>
                </c:pt>
                <c:pt idx="161">
                  <c:v>0.66072727272727294</c:v>
                </c:pt>
                <c:pt idx="162">
                  <c:v>0.67887755102040837</c:v>
                </c:pt>
                <c:pt idx="163">
                  <c:v>0.62524193548387097</c:v>
                </c:pt>
                <c:pt idx="164">
                  <c:v>0.65460784313725529</c:v>
                </c:pt>
                <c:pt idx="165">
                  <c:v>0.69441860465116267</c:v>
                </c:pt>
                <c:pt idx="166">
                  <c:v>0.68999999999999984</c:v>
                </c:pt>
                <c:pt idx="167">
                  <c:v>0.59855855855855844</c:v>
                </c:pt>
                <c:pt idx="168">
                  <c:v>0.64846153846153864</c:v>
                </c:pt>
                <c:pt idx="169">
                  <c:v>0.59980952380952413</c:v>
                </c:pt>
                <c:pt idx="170">
                  <c:v>0.59977272727272724</c:v>
                </c:pt>
                <c:pt idx="171">
                  <c:v>0.60677419354838746</c:v>
                </c:pt>
                <c:pt idx="172">
                  <c:v>0.58029411764705907</c:v>
                </c:pt>
                <c:pt idx="173">
                  <c:v>0.68000000000000027</c:v>
                </c:pt>
                <c:pt idx="174">
                  <c:v>0.58028846153846181</c:v>
                </c:pt>
                <c:pt idx="175">
                  <c:v>0.61639534883720948</c:v>
                </c:pt>
                <c:pt idx="176">
                  <c:v>0.71124999999999972</c:v>
                </c:pt>
                <c:pt idx="177">
                  <c:v>0.65670212765957436</c:v>
                </c:pt>
                <c:pt idx="178">
                  <c:v>0.52329268292682929</c:v>
                </c:pt>
                <c:pt idx="179">
                  <c:v>0.35699999999999987</c:v>
                </c:pt>
                <c:pt idx="180">
                  <c:v>0.27714285714285714</c:v>
                </c:pt>
                <c:pt idx="181">
                  <c:v>0.28085714285714269</c:v>
                </c:pt>
                <c:pt idx="182">
                  <c:v>0.30624999999999986</c:v>
                </c:pt>
                <c:pt idx="183">
                  <c:v>0.35793103448275854</c:v>
                </c:pt>
                <c:pt idx="184">
                  <c:v>0.32117647058823517</c:v>
                </c:pt>
                <c:pt idx="185">
                  <c:v>0.19499999999999995</c:v>
                </c:pt>
                <c:pt idx="186">
                  <c:v>0.32479999999999981</c:v>
                </c:pt>
                <c:pt idx="187">
                  <c:v>0.25666666666666665</c:v>
                </c:pt>
                <c:pt idx="188">
                  <c:v>0.36181818181818171</c:v>
                </c:pt>
                <c:pt idx="189">
                  <c:v>0.34319999999999978</c:v>
                </c:pt>
                <c:pt idx="190">
                  <c:v>0.22999999999999993</c:v>
                </c:pt>
                <c:pt idx="191">
                  <c:v>0.10166666666666667</c:v>
                </c:pt>
                <c:pt idx="192">
                  <c:v>9.7894736842105298E-2</c:v>
                </c:pt>
                <c:pt idx="193">
                  <c:v>9.9333333333333343E-2</c:v>
                </c:pt>
                <c:pt idx="194">
                  <c:v>0.10470588235294122</c:v>
                </c:pt>
                <c:pt idx="195">
                  <c:v>0.10200000000000004</c:v>
                </c:pt>
                <c:pt idx="196">
                  <c:v>0.21153846153846151</c:v>
                </c:pt>
                <c:pt idx="197">
                  <c:v>0.31125000000000003</c:v>
                </c:pt>
                <c:pt idx="198">
                  <c:v>9.9166666666666667E-2</c:v>
                </c:pt>
                <c:pt idx="199">
                  <c:v>0.21190476190476182</c:v>
                </c:pt>
                <c:pt idx="200">
                  <c:v>9.4285714285714278E-2</c:v>
                </c:pt>
                <c:pt idx="201">
                  <c:v>0.10384615384615387</c:v>
                </c:pt>
                <c:pt idx="202">
                  <c:v>0.10333333333333333</c:v>
                </c:pt>
                <c:pt idx="203">
                  <c:v>0.16181818181818183</c:v>
                </c:pt>
                <c:pt idx="204">
                  <c:v>0.13458333333333336</c:v>
                </c:pt>
                <c:pt idx="205">
                  <c:v>0.1075</c:v>
                </c:pt>
                <c:pt idx="206">
                  <c:v>0.10166666666666667</c:v>
                </c:pt>
                <c:pt idx="207">
                  <c:v>0.14352941176470585</c:v>
                </c:pt>
                <c:pt idx="208">
                  <c:v>0.10722222222222227</c:v>
                </c:pt>
                <c:pt idx="209">
                  <c:v>0.10777777777777782</c:v>
                </c:pt>
                <c:pt idx="210">
                  <c:v>0.21500000000000005</c:v>
                </c:pt>
                <c:pt idx="211">
                  <c:v>0.10250000000000004</c:v>
                </c:pt>
                <c:pt idx="212">
                  <c:v>0.11125000000000003</c:v>
                </c:pt>
                <c:pt idx="213">
                  <c:v>0.15111111111111108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59-4664-8467-8DD28BB2A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noFill/>
              <a:round/>
            </a:ln>
            <a:effectLst>
              <a:outerShdw blurRad="50800" dist="50800" dir="5400000" algn="ctr" rotWithShape="0">
                <a:schemeClr val="tx1">
                  <a:lumMod val="75000"/>
                  <a:lumOff val="25000"/>
                </a:schemeClr>
              </a:outerShdw>
              <a:softEdge rad="0"/>
            </a:effectLst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tickLblSkip val="35"/>
        <c:tickMarkSkip val="35"/>
        <c:noMultiLvlLbl val="0"/>
      </c:catAx>
      <c:valAx>
        <c:axId val="38662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cap="all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Employees left based on work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cap="all" spc="2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0.0000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Sheet1!$A$2:$A$215</c:f>
              <c:numCache>
                <c:formatCode>General</c:formatCode>
                <c:ptCount val="214"/>
                <c:pt idx="0">
                  <c:v>97</c:v>
                </c:pt>
                <c:pt idx="1">
                  <c:v>98</c:v>
                </c:pt>
                <c:pt idx="2">
                  <c:v>99</c:v>
                </c:pt>
                <c:pt idx="3">
                  <c:v>100</c:v>
                </c:pt>
                <c:pt idx="4">
                  <c:v>101</c:v>
                </c:pt>
                <c:pt idx="5">
                  <c:v>102</c:v>
                </c:pt>
                <c:pt idx="6">
                  <c:v>103</c:v>
                </c:pt>
                <c:pt idx="7">
                  <c:v>104</c:v>
                </c:pt>
                <c:pt idx="8">
                  <c:v>105</c:v>
                </c:pt>
                <c:pt idx="9">
                  <c:v>106</c:v>
                </c:pt>
                <c:pt idx="10">
                  <c:v>107</c:v>
                </c:pt>
                <c:pt idx="11">
                  <c:v>108</c:v>
                </c:pt>
                <c:pt idx="12">
                  <c:v>109</c:v>
                </c:pt>
                <c:pt idx="13">
                  <c:v>110</c:v>
                </c:pt>
                <c:pt idx="14">
                  <c:v>111</c:v>
                </c:pt>
                <c:pt idx="15">
                  <c:v>112</c:v>
                </c:pt>
                <c:pt idx="16">
                  <c:v>113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117</c:v>
                </c:pt>
                <c:pt idx="21">
                  <c:v>118</c:v>
                </c:pt>
                <c:pt idx="22">
                  <c:v>119</c:v>
                </c:pt>
                <c:pt idx="23">
                  <c:v>120</c:v>
                </c:pt>
                <c:pt idx="24">
                  <c:v>121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125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131</c:v>
                </c:pt>
                <c:pt idx="35">
                  <c:v>132</c:v>
                </c:pt>
                <c:pt idx="36">
                  <c:v>133</c:v>
                </c:pt>
                <c:pt idx="37">
                  <c:v>134</c:v>
                </c:pt>
                <c:pt idx="38">
                  <c:v>135</c:v>
                </c:pt>
                <c:pt idx="39">
                  <c:v>136</c:v>
                </c:pt>
                <c:pt idx="40">
                  <c:v>137</c:v>
                </c:pt>
                <c:pt idx="41">
                  <c:v>138</c:v>
                </c:pt>
                <c:pt idx="42">
                  <c:v>139</c:v>
                </c:pt>
                <c:pt idx="43">
                  <c:v>140</c:v>
                </c:pt>
                <c:pt idx="44">
                  <c:v>141</c:v>
                </c:pt>
                <c:pt idx="45">
                  <c:v>142</c:v>
                </c:pt>
                <c:pt idx="46">
                  <c:v>143</c:v>
                </c:pt>
                <c:pt idx="47">
                  <c:v>144</c:v>
                </c:pt>
                <c:pt idx="48">
                  <c:v>145</c:v>
                </c:pt>
                <c:pt idx="49">
                  <c:v>146</c:v>
                </c:pt>
                <c:pt idx="50">
                  <c:v>147</c:v>
                </c:pt>
                <c:pt idx="51">
                  <c:v>148</c:v>
                </c:pt>
                <c:pt idx="52">
                  <c:v>149</c:v>
                </c:pt>
                <c:pt idx="53">
                  <c:v>150</c:v>
                </c:pt>
                <c:pt idx="54">
                  <c:v>151</c:v>
                </c:pt>
                <c:pt idx="55">
                  <c:v>152</c:v>
                </c:pt>
                <c:pt idx="56">
                  <c:v>153</c:v>
                </c:pt>
                <c:pt idx="57">
                  <c:v>154</c:v>
                </c:pt>
                <c:pt idx="58">
                  <c:v>155</c:v>
                </c:pt>
                <c:pt idx="59">
                  <c:v>156</c:v>
                </c:pt>
                <c:pt idx="60">
                  <c:v>157</c:v>
                </c:pt>
                <c:pt idx="61">
                  <c:v>158</c:v>
                </c:pt>
                <c:pt idx="62">
                  <c:v>159</c:v>
                </c:pt>
                <c:pt idx="63">
                  <c:v>160</c:v>
                </c:pt>
                <c:pt idx="64">
                  <c:v>161</c:v>
                </c:pt>
                <c:pt idx="65">
                  <c:v>162</c:v>
                </c:pt>
                <c:pt idx="66">
                  <c:v>163</c:v>
                </c:pt>
                <c:pt idx="67">
                  <c:v>164</c:v>
                </c:pt>
                <c:pt idx="68">
                  <c:v>165</c:v>
                </c:pt>
                <c:pt idx="69">
                  <c:v>166</c:v>
                </c:pt>
                <c:pt idx="70">
                  <c:v>167</c:v>
                </c:pt>
                <c:pt idx="71">
                  <c:v>168</c:v>
                </c:pt>
                <c:pt idx="72">
                  <c:v>169</c:v>
                </c:pt>
                <c:pt idx="73">
                  <c:v>170</c:v>
                </c:pt>
                <c:pt idx="74">
                  <c:v>171</c:v>
                </c:pt>
                <c:pt idx="75">
                  <c:v>172</c:v>
                </c:pt>
                <c:pt idx="76">
                  <c:v>173</c:v>
                </c:pt>
                <c:pt idx="77">
                  <c:v>174</c:v>
                </c:pt>
                <c:pt idx="78">
                  <c:v>175</c:v>
                </c:pt>
                <c:pt idx="79">
                  <c:v>176</c:v>
                </c:pt>
                <c:pt idx="80">
                  <c:v>177</c:v>
                </c:pt>
                <c:pt idx="81">
                  <c:v>178</c:v>
                </c:pt>
                <c:pt idx="82">
                  <c:v>179</c:v>
                </c:pt>
                <c:pt idx="83">
                  <c:v>180</c:v>
                </c:pt>
                <c:pt idx="84">
                  <c:v>181</c:v>
                </c:pt>
                <c:pt idx="85">
                  <c:v>182</c:v>
                </c:pt>
                <c:pt idx="86">
                  <c:v>183</c:v>
                </c:pt>
                <c:pt idx="87">
                  <c:v>184</c:v>
                </c:pt>
                <c:pt idx="88">
                  <c:v>185</c:v>
                </c:pt>
                <c:pt idx="89">
                  <c:v>186</c:v>
                </c:pt>
                <c:pt idx="90">
                  <c:v>187</c:v>
                </c:pt>
                <c:pt idx="91">
                  <c:v>188</c:v>
                </c:pt>
                <c:pt idx="92">
                  <c:v>189</c:v>
                </c:pt>
                <c:pt idx="93">
                  <c:v>190</c:v>
                </c:pt>
                <c:pt idx="94">
                  <c:v>191</c:v>
                </c:pt>
                <c:pt idx="95">
                  <c:v>192</c:v>
                </c:pt>
                <c:pt idx="96">
                  <c:v>193</c:v>
                </c:pt>
                <c:pt idx="97">
                  <c:v>194</c:v>
                </c:pt>
                <c:pt idx="98">
                  <c:v>195</c:v>
                </c:pt>
                <c:pt idx="99">
                  <c:v>196</c:v>
                </c:pt>
                <c:pt idx="100">
                  <c:v>197</c:v>
                </c:pt>
                <c:pt idx="101">
                  <c:v>198</c:v>
                </c:pt>
                <c:pt idx="102">
                  <c:v>199</c:v>
                </c:pt>
                <c:pt idx="103">
                  <c:v>200</c:v>
                </c:pt>
                <c:pt idx="104">
                  <c:v>201</c:v>
                </c:pt>
                <c:pt idx="105">
                  <c:v>202</c:v>
                </c:pt>
                <c:pt idx="106">
                  <c:v>203</c:v>
                </c:pt>
                <c:pt idx="107">
                  <c:v>204</c:v>
                </c:pt>
                <c:pt idx="108">
                  <c:v>205</c:v>
                </c:pt>
                <c:pt idx="109">
                  <c:v>206</c:v>
                </c:pt>
                <c:pt idx="110">
                  <c:v>207</c:v>
                </c:pt>
                <c:pt idx="111">
                  <c:v>208</c:v>
                </c:pt>
                <c:pt idx="112">
                  <c:v>209</c:v>
                </c:pt>
                <c:pt idx="113">
                  <c:v>210</c:v>
                </c:pt>
                <c:pt idx="114">
                  <c:v>211</c:v>
                </c:pt>
                <c:pt idx="115">
                  <c:v>212</c:v>
                </c:pt>
                <c:pt idx="116">
                  <c:v>213</c:v>
                </c:pt>
                <c:pt idx="117">
                  <c:v>214</c:v>
                </c:pt>
                <c:pt idx="118">
                  <c:v>215</c:v>
                </c:pt>
                <c:pt idx="119">
                  <c:v>216</c:v>
                </c:pt>
                <c:pt idx="120">
                  <c:v>217</c:v>
                </c:pt>
                <c:pt idx="121">
                  <c:v>218</c:v>
                </c:pt>
                <c:pt idx="122">
                  <c:v>219</c:v>
                </c:pt>
                <c:pt idx="123">
                  <c:v>220</c:v>
                </c:pt>
                <c:pt idx="124">
                  <c:v>221</c:v>
                </c:pt>
                <c:pt idx="125">
                  <c:v>222</c:v>
                </c:pt>
                <c:pt idx="126">
                  <c:v>223</c:v>
                </c:pt>
                <c:pt idx="127">
                  <c:v>224</c:v>
                </c:pt>
                <c:pt idx="128">
                  <c:v>225</c:v>
                </c:pt>
                <c:pt idx="129">
                  <c:v>226</c:v>
                </c:pt>
                <c:pt idx="130">
                  <c:v>227</c:v>
                </c:pt>
                <c:pt idx="131">
                  <c:v>228</c:v>
                </c:pt>
                <c:pt idx="132">
                  <c:v>229</c:v>
                </c:pt>
                <c:pt idx="133">
                  <c:v>230</c:v>
                </c:pt>
                <c:pt idx="134">
                  <c:v>231</c:v>
                </c:pt>
                <c:pt idx="135">
                  <c:v>232</c:v>
                </c:pt>
                <c:pt idx="136">
                  <c:v>233</c:v>
                </c:pt>
                <c:pt idx="137">
                  <c:v>234</c:v>
                </c:pt>
                <c:pt idx="138">
                  <c:v>235</c:v>
                </c:pt>
                <c:pt idx="139">
                  <c:v>236</c:v>
                </c:pt>
                <c:pt idx="140">
                  <c:v>237</c:v>
                </c:pt>
                <c:pt idx="141">
                  <c:v>238</c:v>
                </c:pt>
                <c:pt idx="142">
                  <c:v>239</c:v>
                </c:pt>
                <c:pt idx="143">
                  <c:v>240</c:v>
                </c:pt>
                <c:pt idx="144">
                  <c:v>241</c:v>
                </c:pt>
                <c:pt idx="145">
                  <c:v>242</c:v>
                </c:pt>
                <c:pt idx="146">
                  <c:v>243</c:v>
                </c:pt>
                <c:pt idx="147">
                  <c:v>244</c:v>
                </c:pt>
                <c:pt idx="148">
                  <c:v>245</c:v>
                </c:pt>
                <c:pt idx="149">
                  <c:v>246</c:v>
                </c:pt>
                <c:pt idx="150">
                  <c:v>247</c:v>
                </c:pt>
                <c:pt idx="151">
                  <c:v>248</c:v>
                </c:pt>
                <c:pt idx="152">
                  <c:v>249</c:v>
                </c:pt>
                <c:pt idx="153">
                  <c:v>250</c:v>
                </c:pt>
                <c:pt idx="154">
                  <c:v>251</c:v>
                </c:pt>
                <c:pt idx="155">
                  <c:v>252</c:v>
                </c:pt>
                <c:pt idx="156">
                  <c:v>253</c:v>
                </c:pt>
                <c:pt idx="157">
                  <c:v>254</c:v>
                </c:pt>
                <c:pt idx="158">
                  <c:v>255</c:v>
                </c:pt>
                <c:pt idx="159">
                  <c:v>256</c:v>
                </c:pt>
                <c:pt idx="160">
                  <c:v>257</c:v>
                </c:pt>
                <c:pt idx="161">
                  <c:v>258</c:v>
                </c:pt>
                <c:pt idx="162">
                  <c:v>259</c:v>
                </c:pt>
                <c:pt idx="163">
                  <c:v>260</c:v>
                </c:pt>
                <c:pt idx="164">
                  <c:v>261</c:v>
                </c:pt>
                <c:pt idx="165">
                  <c:v>262</c:v>
                </c:pt>
                <c:pt idx="166">
                  <c:v>263</c:v>
                </c:pt>
                <c:pt idx="167">
                  <c:v>264</c:v>
                </c:pt>
                <c:pt idx="168">
                  <c:v>265</c:v>
                </c:pt>
                <c:pt idx="169">
                  <c:v>266</c:v>
                </c:pt>
                <c:pt idx="170">
                  <c:v>267</c:v>
                </c:pt>
                <c:pt idx="171">
                  <c:v>268</c:v>
                </c:pt>
                <c:pt idx="172">
                  <c:v>269</c:v>
                </c:pt>
                <c:pt idx="173">
                  <c:v>270</c:v>
                </c:pt>
                <c:pt idx="174">
                  <c:v>271</c:v>
                </c:pt>
                <c:pt idx="175">
                  <c:v>272</c:v>
                </c:pt>
                <c:pt idx="176">
                  <c:v>273</c:v>
                </c:pt>
                <c:pt idx="177">
                  <c:v>274</c:v>
                </c:pt>
                <c:pt idx="178">
                  <c:v>275</c:v>
                </c:pt>
                <c:pt idx="179">
                  <c:v>276</c:v>
                </c:pt>
                <c:pt idx="180">
                  <c:v>277</c:v>
                </c:pt>
                <c:pt idx="181">
                  <c:v>278</c:v>
                </c:pt>
                <c:pt idx="182">
                  <c:v>279</c:v>
                </c:pt>
                <c:pt idx="183">
                  <c:v>280</c:v>
                </c:pt>
                <c:pt idx="184">
                  <c:v>281</c:v>
                </c:pt>
                <c:pt idx="185">
                  <c:v>282</c:v>
                </c:pt>
                <c:pt idx="186">
                  <c:v>283</c:v>
                </c:pt>
                <c:pt idx="187">
                  <c:v>284</c:v>
                </c:pt>
                <c:pt idx="188">
                  <c:v>285</c:v>
                </c:pt>
                <c:pt idx="189">
                  <c:v>286</c:v>
                </c:pt>
                <c:pt idx="190">
                  <c:v>287</c:v>
                </c:pt>
                <c:pt idx="191">
                  <c:v>288</c:v>
                </c:pt>
                <c:pt idx="192">
                  <c:v>289</c:v>
                </c:pt>
                <c:pt idx="193">
                  <c:v>290</c:v>
                </c:pt>
                <c:pt idx="194">
                  <c:v>291</c:v>
                </c:pt>
                <c:pt idx="195">
                  <c:v>292</c:v>
                </c:pt>
                <c:pt idx="196">
                  <c:v>293</c:v>
                </c:pt>
                <c:pt idx="197">
                  <c:v>294</c:v>
                </c:pt>
                <c:pt idx="198">
                  <c:v>295</c:v>
                </c:pt>
                <c:pt idx="199">
                  <c:v>296</c:v>
                </c:pt>
                <c:pt idx="200">
                  <c:v>297</c:v>
                </c:pt>
                <c:pt idx="201">
                  <c:v>298</c:v>
                </c:pt>
                <c:pt idx="202">
                  <c:v>299</c:v>
                </c:pt>
                <c:pt idx="203">
                  <c:v>300</c:v>
                </c:pt>
                <c:pt idx="204">
                  <c:v>301</c:v>
                </c:pt>
                <c:pt idx="205">
                  <c:v>302</c:v>
                </c:pt>
                <c:pt idx="206">
                  <c:v>303</c:v>
                </c:pt>
                <c:pt idx="207">
                  <c:v>304</c:v>
                </c:pt>
                <c:pt idx="208">
                  <c:v>305</c:v>
                </c:pt>
                <c:pt idx="209">
                  <c:v>306</c:v>
                </c:pt>
                <c:pt idx="210">
                  <c:v>307</c:v>
                </c:pt>
                <c:pt idx="211">
                  <c:v>308</c:v>
                </c:pt>
                <c:pt idx="212">
                  <c:v>309</c:v>
                </c:pt>
                <c:pt idx="213">
                  <c:v>310</c:v>
                </c:pt>
              </c:numCache>
            </c:numRef>
          </c:cat>
          <c:val>
            <c:numRef>
              <c:f>Sheet1!$B$2:$B$215</c:f>
              <c:numCache>
                <c:formatCode>0.0000</c:formatCode>
                <c:ptCount val="2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10</c:v>
                </c:pt>
                <c:pt idx="30">
                  <c:v>57</c:v>
                </c:pt>
                <c:pt idx="31">
                  <c:v>47</c:v>
                </c:pt>
                <c:pt idx="32">
                  <c:v>47</c:v>
                </c:pt>
                <c:pt idx="33">
                  <c:v>42</c:v>
                </c:pt>
                <c:pt idx="34">
                  <c:v>46</c:v>
                </c:pt>
                <c:pt idx="35">
                  <c:v>48</c:v>
                </c:pt>
                <c:pt idx="36">
                  <c:v>22</c:v>
                </c:pt>
                <c:pt idx="37">
                  <c:v>38</c:v>
                </c:pt>
                <c:pt idx="38">
                  <c:v>75</c:v>
                </c:pt>
                <c:pt idx="39">
                  <c:v>48</c:v>
                </c:pt>
                <c:pt idx="40">
                  <c:v>44</c:v>
                </c:pt>
                <c:pt idx="41">
                  <c:v>36</c:v>
                </c:pt>
                <c:pt idx="42">
                  <c:v>34</c:v>
                </c:pt>
                <c:pt idx="43">
                  <c:v>47</c:v>
                </c:pt>
                <c:pt idx="44">
                  <c:v>43</c:v>
                </c:pt>
                <c:pt idx="45">
                  <c:v>36</c:v>
                </c:pt>
                <c:pt idx="46">
                  <c:v>53</c:v>
                </c:pt>
                <c:pt idx="47">
                  <c:v>35</c:v>
                </c:pt>
                <c:pt idx="48">
                  <c:v>54</c:v>
                </c:pt>
                <c:pt idx="49">
                  <c:v>42</c:v>
                </c:pt>
                <c:pt idx="50">
                  <c:v>50</c:v>
                </c:pt>
                <c:pt idx="51">
                  <c:v>51</c:v>
                </c:pt>
                <c:pt idx="52">
                  <c:v>54</c:v>
                </c:pt>
                <c:pt idx="53">
                  <c:v>27</c:v>
                </c:pt>
                <c:pt idx="54">
                  <c:v>58</c:v>
                </c:pt>
                <c:pt idx="55">
                  <c:v>38</c:v>
                </c:pt>
                <c:pt idx="56">
                  <c:v>44</c:v>
                </c:pt>
                <c:pt idx="57">
                  <c:v>46</c:v>
                </c:pt>
                <c:pt idx="58">
                  <c:v>54</c:v>
                </c:pt>
                <c:pt idx="59">
                  <c:v>62</c:v>
                </c:pt>
                <c:pt idx="60">
                  <c:v>44</c:v>
                </c:pt>
                <c:pt idx="61">
                  <c:v>50</c:v>
                </c:pt>
                <c:pt idx="62">
                  <c:v>46</c:v>
                </c:pt>
                <c:pt idx="63">
                  <c:v>46</c:v>
                </c:pt>
                <c:pt idx="64">
                  <c:v>19</c:v>
                </c:pt>
                <c:pt idx="65">
                  <c:v>2</c:v>
                </c:pt>
                <c:pt idx="66">
                  <c:v>1</c:v>
                </c:pt>
                <c:pt idx="67">
                  <c:v>8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3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3</c:v>
                </c:pt>
                <c:pt idx="81">
                  <c:v>1</c:v>
                </c:pt>
                <c:pt idx="82">
                  <c:v>2</c:v>
                </c:pt>
                <c:pt idx="83">
                  <c:v>4</c:v>
                </c:pt>
                <c:pt idx="84">
                  <c:v>4</c:v>
                </c:pt>
                <c:pt idx="85">
                  <c:v>3</c:v>
                </c:pt>
                <c:pt idx="86">
                  <c:v>3</c:v>
                </c:pt>
                <c:pt idx="87">
                  <c:v>2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6</c:v>
                </c:pt>
                <c:pt idx="96">
                  <c:v>0</c:v>
                </c:pt>
                <c:pt idx="97">
                  <c:v>0</c:v>
                </c:pt>
                <c:pt idx="98">
                  <c:v>3</c:v>
                </c:pt>
                <c:pt idx="99">
                  <c:v>1</c:v>
                </c:pt>
                <c:pt idx="100">
                  <c:v>0</c:v>
                </c:pt>
                <c:pt idx="101">
                  <c:v>4</c:v>
                </c:pt>
                <c:pt idx="102">
                  <c:v>3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1</c:v>
                </c:pt>
                <c:pt idx="108">
                  <c:v>2</c:v>
                </c:pt>
                <c:pt idx="109">
                  <c:v>6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3</c:v>
                </c:pt>
                <c:pt idx="115">
                  <c:v>2</c:v>
                </c:pt>
                <c:pt idx="116">
                  <c:v>2</c:v>
                </c:pt>
                <c:pt idx="117">
                  <c:v>5</c:v>
                </c:pt>
                <c:pt idx="118">
                  <c:v>0</c:v>
                </c:pt>
                <c:pt idx="119">
                  <c:v>5</c:v>
                </c:pt>
                <c:pt idx="120">
                  <c:v>12</c:v>
                </c:pt>
                <c:pt idx="121">
                  <c:v>14</c:v>
                </c:pt>
                <c:pt idx="122">
                  <c:v>22</c:v>
                </c:pt>
                <c:pt idx="123">
                  <c:v>5</c:v>
                </c:pt>
                <c:pt idx="124">
                  <c:v>17</c:v>
                </c:pt>
                <c:pt idx="125">
                  <c:v>8</c:v>
                </c:pt>
                <c:pt idx="126">
                  <c:v>18</c:v>
                </c:pt>
                <c:pt idx="127">
                  <c:v>10</c:v>
                </c:pt>
                <c:pt idx="128">
                  <c:v>13</c:v>
                </c:pt>
                <c:pt idx="129">
                  <c:v>19</c:v>
                </c:pt>
                <c:pt idx="130">
                  <c:v>13</c:v>
                </c:pt>
                <c:pt idx="131">
                  <c:v>20</c:v>
                </c:pt>
                <c:pt idx="132">
                  <c:v>19</c:v>
                </c:pt>
                <c:pt idx="133">
                  <c:v>3</c:v>
                </c:pt>
                <c:pt idx="134">
                  <c:v>8</c:v>
                </c:pt>
                <c:pt idx="135">
                  <c:v>28</c:v>
                </c:pt>
                <c:pt idx="136">
                  <c:v>14</c:v>
                </c:pt>
                <c:pt idx="137">
                  <c:v>13</c:v>
                </c:pt>
                <c:pt idx="138">
                  <c:v>15</c:v>
                </c:pt>
                <c:pt idx="139">
                  <c:v>20</c:v>
                </c:pt>
                <c:pt idx="140">
                  <c:v>15</c:v>
                </c:pt>
                <c:pt idx="141">
                  <c:v>18</c:v>
                </c:pt>
                <c:pt idx="142">
                  <c:v>24</c:v>
                </c:pt>
                <c:pt idx="143">
                  <c:v>17</c:v>
                </c:pt>
                <c:pt idx="144">
                  <c:v>10</c:v>
                </c:pt>
                <c:pt idx="145">
                  <c:v>23</c:v>
                </c:pt>
                <c:pt idx="146">
                  <c:v>29</c:v>
                </c:pt>
                <c:pt idx="147">
                  <c:v>35</c:v>
                </c:pt>
                <c:pt idx="148">
                  <c:v>47</c:v>
                </c:pt>
                <c:pt idx="149">
                  <c:v>26</c:v>
                </c:pt>
                <c:pt idx="150">
                  <c:v>33</c:v>
                </c:pt>
                <c:pt idx="151">
                  <c:v>23</c:v>
                </c:pt>
                <c:pt idx="152">
                  <c:v>28</c:v>
                </c:pt>
                <c:pt idx="153">
                  <c:v>25</c:v>
                </c:pt>
                <c:pt idx="154">
                  <c:v>25</c:v>
                </c:pt>
                <c:pt idx="155">
                  <c:v>17</c:v>
                </c:pt>
                <c:pt idx="156">
                  <c:v>31</c:v>
                </c:pt>
                <c:pt idx="157">
                  <c:v>47</c:v>
                </c:pt>
                <c:pt idx="158">
                  <c:v>46</c:v>
                </c:pt>
                <c:pt idx="159">
                  <c:v>24</c:v>
                </c:pt>
                <c:pt idx="160">
                  <c:v>35</c:v>
                </c:pt>
                <c:pt idx="161">
                  <c:v>30</c:v>
                </c:pt>
                <c:pt idx="162">
                  <c:v>29</c:v>
                </c:pt>
                <c:pt idx="163">
                  <c:v>35</c:v>
                </c:pt>
                <c:pt idx="164">
                  <c:v>23</c:v>
                </c:pt>
                <c:pt idx="165">
                  <c:v>30</c:v>
                </c:pt>
                <c:pt idx="166">
                  <c:v>34</c:v>
                </c:pt>
                <c:pt idx="167">
                  <c:v>35</c:v>
                </c:pt>
                <c:pt idx="168">
                  <c:v>20</c:v>
                </c:pt>
                <c:pt idx="169">
                  <c:v>24</c:v>
                </c:pt>
                <c:pt idx="170">
                  <c:v>31</c:v>
                </c:pt>
                <c:pt idx="171">
                  <c:v>22</c:v>
                </c:pt>
                <c:pt idx="172">
                  <c:v>30</c:v>
                </c:pt>
                <c:pt idx="173">
                  <c:v>23</c:v>
                </c:pt>
                <c:pt idx="174">
                  <c:v>25</c:v>
                </c:pt>
                <c:pt idx="175">
                  <c:v>16</c:v>
                </c:pt>
                <c:pt idx="176">
                  <c:v>17</c:v>
                </c:pt>
                <c:pt idx="177">
                  <c:v>23</c:v>
                </c:pt>
                <c:pt idx="178">
                  <c:v>38</c:v>
                </c:pt>
                <c:pt idx="179">
                  <c:v>18</c:v>
                </c:pt>
                <c:pt idx="180">
                  <c:v>13</c:v>
                </c:pt>
                <c:pt idx="181">
                  <c:v>22</c:v>
                </c:pt>
                <c:pt idx="182">
                  <c:v>17</c:v>
                </c:pt>
                <c:pt idx="183">
                  <c:v>9</c:v>
                </c:pt>
                <c:pt idx="184">
                  <c:v>18</c:v>
                </c:pt>
                <c:pt idx="185">
                  <c:v>25</c:v>
                </c:pt>
                <c:pt idx="186">
                  <c:v>13</c:v>
                </c:pt>
                <c:pt idx="187">
                  <c:v>12</c:v>
                </c:pt>
                <c:pt idx="188">
                  <c:v>16</c:v>
                </c:pt>
                <c:pt idx="189">
                  <c:v>22</c:v>
                </c:pt>
                <c:pt idx="190">
                  <c:v>17</c:v>
                </c:pt>
                <c:pt idx="191">
                  <c:v>6</c:v>
                </c:pt>
                <c:pt idx="192">
                  <c:v>19</c:v>
                </c:pt>
                <c:pt idx="193">
                  <c:v>15</c:v>
                </c:pt>
                <c:pt idx="194">
                  <c:v>17</c:v>
                </c:pt>
                <c:pt idx="195">
                  <c:v>15</c:v>
                </c:pt>
                <c:pt idx="196">
                  <c:v>13</c:v>
                </c:pt>
                <c:pt idx="197">
                  <c:v>16</c:v>
                </c:pt>
                <c:pt idx="198">
                  <c:v>12</c:v>
                </c:pt>
                <c:pt idx="199">
                  <c:v>21</c:v>
                </c:pt>
                <c:pt idx="200">
                  <c:v>7</c:v>
                </c:pt>
                <c:pt idx="201">
                  <c:v>13</c:v>
                </c:pt>
                <c:pt idx="202">
                  <c:v>6</c:v>
                </c:pt>
                <c:pt idx="203">
                  <c:v>11</c:v>
                </c:pt>
                <c:pt idx="204">
                  <c:v>24</c:v>
                </c:pt>
                <c:pt idx="205">
                  <c:v>8</c:v>
                </c:pt>
                <c:pt idx="206">
                  <c:v>6</c:v>
                </c:pt>
                <c:pt idx="207">
                  <c:v>17</c:v>
                </c:pt>
                <c:pt idx="208">
                  <c:v>18</c:v>
                </c:pt>
                <c:pt idx="209">
                  <c:v>18</c:v>
                </c:pt>
                <c:pt idx="210">
                  <c:v>14</c:v>
                </c:pt>
                <c:pt idx="211">
                  <c:v>20</c:v>
                </c:pt>
                <c:pt idx="212">
                  <c:v>16</c:v>
                </c:pt>
                <c:pt idx="213">
                  <c:v>18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A51-4616-9963-778E44549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noFill/>
              <a:round/>
            </a:ln>
            <a:effectLst/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tickLblSkip val="35"/>
        <c:noMultiLvlLbl val="0"/>
      </c:catAx>
      <c:valAx>
        <c:axId val="386620384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Salary Hike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2172</c:v>
                </c:pt>
                <c:pt idx="1">
                  <c:v>1317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7A-4184-94C7-5D84702DEB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212975"/>
        <c:axId val="309204335"/>
      </c:areaChar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Score</c:v>
                </c:pt>
              </c:strCache>
            </c:strRef>
          </c:tx>
          <c:spPr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0.60099999999999998</c:v>
                </c:pt>
                <c:pt idx="1">
                  <c:v>0.622</c:v>
                </c:pt>
                <c:pt idx="2">
                  <c:v>0.63700000000000001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7A-4184-94C7-5D84702DEB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232047"/>
        <c:axId val="347239727"/>
      </c:areaChart>
      <c:catAx>
        <c:axId val="30921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04335"/>
        <c:crosses val="autoZero"/>
        <c:auto val="1"/>
        <c:lblAlgn val="ctr"/>
        <c:lblOffset val="100"/>
        <c:noMultiLvlLbl val="0"/>
      </c:catAx>
      <c:valAx>
        <c:axId val="309204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12975"/>
        <c:crosses val="autoZero"/>
        <c:crossBetween val="midCat"/>
      </c:valAx>
      <c:valAx>
        <c:axId val="34723972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232047"/>
        <c:crosses val="max"/>
        <c:crossBetween val="midCat"/>
      </c:valAx>
      <c:catAx>
        <c:axId val="3472320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7239727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5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Promotion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Satisfaction Score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0.65600000000000003</c:v>
                </c:pt>
                <c:pt idx="1">
                  <c:v>0.61199999999999999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25-4340-96D9-955CE4CF3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7225327"/>
        <c:axId val="347247887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Left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</c:v>
                </c:pt>
                <c:pt idx="1">
                  <c:v>3552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25-4340-96D9-955CE4CF3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212975"/>
        <c:axId val="309204335"/>
      </c:lineChart>
      <c:catAx>
        <c:axId val="30921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04335"/>
        <c:crosses val="autoZero"/>
        <c:auto val="1"/>
        <c:lblAlgn val="ctr"/>
        <c:lblOffset val="100"/>
        <c:noMultiLvlLbl val="0"/>
      </c:catAx>
      <c:valAx>
        <c:axId val="309204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12975"/>
        <c:crosses val="autoZero"/>
        <c:crossBetween val="between"/>
      </c:valAx>
      <c:valAx>
        <c:axId val="34724788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225327"/>
        <c:crosses val="max"/>
        <c:crossBetween val="between"/>
      </c:valAx>
      <c:catAx>
        <c:axId val="3472253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7247887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5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Projects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1567</c:v>
                </c:pt>
                <c:pt idx="1">
                  <c:v>72</c:v>
                </c:pt>
                <c:pt idx="2">
                  <c:v>409</c:v>
                </c:pt>
                <c:pt idx="3">
                  <c:v>612</c:v>
                </c:pt>
                <c:pt idx="4">
                  <c:v>655</c:v>
                </c:pt>
                <c:pt idx="5">
                  <c:v>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03-459E-AA6D-1E54F64C1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212975"/>
        <c:axId val="309204335"/>
      </c:areaChar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Score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0.47899999999999998</c:v>
                </c:pt>
                <c:pt idx="1">
                  <c:v>0.68799999999999994</c:v>
                </c:pt>
                <c:pt idx="2">
                  <c:v>0.69499999999999995</c:v>
                </c:pt>
                <c:pt idx="3">
                  <c:v>0.67900000000000005</c:v>
                </c:pt>
                <c:pt idx="4">
                  <c:v>0.27300000000000002</c:v>
                </c:pt>
                <c:pt idx="5">
                  <c:v>0.11899999999999999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03-459E-AA6D-1E54F64C1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232047"/>
        <c:axId val="347239727"/>
      </c:areaChart>
      <c:catAx>
        <c:axId val="30921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04335"/>
        <c:crosses val="autoZero"/>
        <c:auto val="1"/>
        <c:lblAlgn val="ctr"/>
        <c:lblOffset val="100"/>
        <c:noMultiLvlLbl val="0"/>
      </c:catAx>
      <c:valAx>
        <c:axId val="309204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12975"/>
        <c:crosses val="autoZero"/>
        <c:crossBetween val="midCat"/>
      </c:valAx>
      <c:valAx>
        <c:axId val="34723972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232047"/>
        <c:crosses val="max"/>
        <c:crossBetween val="midCat"/>
      </c:valAx>
      <c:catAx>
        <c:axId val="3472320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723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5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Monthly Work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&lt;150</c:v>
                </c:pt>
                <c:pt idx="1">
                  <c:v>165-220</c:v>
                </c:pt>
                <c:pt idx="2">
                  <c:v>&gt;220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1604</c:v>
                </c:pt>
                <c:pt idx="1">
                  <c:v>134</c:v>
                </c:pt>
                <c:pt idx="2">
                  <c:v>1833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5E-4348-A8EE-D35F10434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212975"/>
        <c:axId val="309204335"/>
      </c:areaChar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Score</c:v>
                </c:pt>
              </c:strCache>
            </c:strRef>
          </c:tx>
          <c:spPr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&lt;150</c:v>
                </c:pt>
                <c:pt idx="1">
                  <c:v>165-220</c:v>
                </c:pt>
                <c:pt idx="2">
                  <c:v>&gt;220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0.55200000000000005</c:v>
                </c:pt>
                <c:pt idx="1">
                  <c:v>0.65400000000000003</c:v>
                </c:pt>
                <c:pt idx="2">
                  <c:v>0.60699999999999998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5E-4348-A8EE-D35F10434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232047"/>
        <c:axId val="347239727"/>
      </c:areaChart>
      <c:catAx>
        <c:axId val="30921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04335"/>
        <c:crosses val="autoZero"/>
        <c:auto val="1"/>
        <c:lblAlgn val="ctr"/>
        <c:lblOffset val="100"/>
        <c:noMultiLvlLbl val="0"/>
      </c:catAx>
      <c:valAx>
        <c:axId val="30920433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212975"/>
        <c:crosses val="autoZero"/>
        <c:crossBetween val="midCat"/>
      </c:valAx>
      <c:valAx>
        <c:axId val="34723972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232047"/>
        <c:crosses val="max"/>
        <c:crossBetween val="midCat"/>
      </c:valAx>
      <c:catAx>
        <c:axId val="3472320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723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5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1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3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097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0971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18164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98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201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581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652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034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873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49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8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1137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81017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43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34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3354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212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300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07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952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74749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956800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68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97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3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9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87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60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50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55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3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9" r:id="rId16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3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  <p:sldLayoutId id="2147484159" r:id="rId18"/>
    <p:sldLayoutId id="2147484160" r:id="rId19"/>
    <p:sldLayoutId id="2147484161" r:id="rId20"/>
    <p:sldLayoutId id="2147484162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997" y="840392"/>
            <a:ext cx="85998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9600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Employee Attrition rate</a:t>
            </a:r>
          </a:p>
          <a:p>
            <a:pPr defTabSz="914126"/>
            <a:r>
              <a:rPr lang="en-US" sz="4800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HR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7E9C7-553F-859F-5FD2-FB4B3721B220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463593"/>
            <a:chOff x="5885014" y="654503"/>
            <a:chExt cx="5745011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Employee behavior and happiness index across departments.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About Company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Variables that have a significant impact on employee attrition and satisfaction score by Visual Analysis.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Top Variables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5" y="3060723"/>
              <a:ext cx="4726110" cy="703675"/>
              <a:chOff x="6751978" y="1666120"/>
              <a:chExt cx="4526165" cy="7036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279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Regression model for employee attrition prediction by top variables.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8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Attrition Prediction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Providing hypothesis and recommendations to improve employee attrition rate.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Synthesize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1D6A8-C229-288E-9F5D-9CA5934A8747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09477DE0-523F-576E-5B89-485996B4F4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1" r="26961"/>
          <a:stretch>
            <a:fillRect/>
          </a:stretch>
        </p:blipFill>
        <p:spPr>
          <a:xfrm flipH="1">
            <a:off x="762000" y="339509"/>
            <a:ext cx="3200400" cy="5870791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About Work Culture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16430"/>
              </p:ext>
            </p:extLst>
          </p:nvPr>
        </p:nvGraphicFramePr>
        <p:xfrm>
          <a:off x="7787263" y="1659574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006045" y="1660291"/>
            <a:ext cx="1268359" cy="977200"/>
            <a:chOff x="7848856" y="4058120"/>
            <a:chExt cx="1006205" cy="898261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2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3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4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5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848807" y="1290392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Retention by Work Ex.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1572" y="1279212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High Level Insights</a:t>
            </a: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4631572" y="1608309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Management is successful in retaining more than 3 quarters of its man-power.</a:t>
            </a: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4631570" y="2155637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More that 60% of employees are happy with their job and gave a satisfaction score of more than 0.55.</a:t>
            </a: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4631570" y="2843033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Despite poor no. of promotions employees are intact to the organization.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762000" y="5624967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565A7-FB63-343D-53AD-A3FCFB35E54D}"/>
              </a:ext>
            </a:extLst>
          </p:cNvPr>
          <p:cNvSpPr/>
          <p:nvPr/>
        </p:nvSpPr>
        <p:spPr>
          <a:xfrm>
            <a:off x="4267200" y="4759922"/>
            <a:ext cx="2520280" cy="14503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 Employee Attrition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76.19%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56F53-90A1-42AD-8250-02E573E6A87A}"/>
              </a:ext>
            </a:extLst>
          </p:cNvPr>
          <p:cNvSpPr/>
          <p:nvPr/>
        </p:nvSpPr>
        <p:spPr>
          <a:xfrm>
            <a:off x="6787480" y="4759922"/>
            <a:ext cx="2520280" cy="1450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Job Satisfaction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62%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DF071-F1DC-4D9D-6128-FE45AC5152E0}"/>
              </a:ext>
            </a:extLst>
          </p:cNvPr>
          <p:cNvSpPr/>
          <p:nvPr/>
        </p:nvSpPr>
        <p:spPr>
          <a:xfrm>
            <a:off x="9307760" y="4759922"/>
            <a:ext cx="2520280" cy="14503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Promotion in 5 years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2.13%</a:t>
            </a:r>
          </a:p>
        </p:txBody>
      </p:sp>
      <p:grpSp>
        <p:nvGrpSpPr>
          <p:cNvPr id="10" name="Group 30">
            <a:extLst>
              <a:ext uri="{FF2B5EF4-FFF2-40B4-BE49-F238E27FC236}">
                <a16:creationId xmlns:a16="http://schemas.microsoft.com/office/drawing/2014/main" id="{C9F798C0-84EF-346A-79BC-F90B85957C96}"/>
              </a:ext>
            </a:extLst>
          </p:cNvPr>
          <p:cNvGrpSpPr/>
          <p:nvPr/>
        </p:nvGrpSpPr>
        <p:grpSpPr>
          <a:xfrm>
            <a:off x="10006045" y="2599047"/>
            <a:ext cx="1268359" cy="977200"/>
            <a:chOff x="7848856" y="4058120"/>
            <a:chExt cx="1006205" cy="898261"/>
          </a:xfrm>
        </p:grpSpPr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30DBC76A-5A72-CAD6-72BF-671686024217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9E637042-D81A-5E22-B2A8-5ABB99A07045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C4CE80C6-EC34-A27A-DDA0-DC3109FB7EDD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9D9BD217-C72F-FBCE-19EB-BB395CF82257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802799-626D-6A9D-9507-F1479AAA220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6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735386-D624-2C3B-1B6B-45E2686A93B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7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12F19-33FD-3C37-BAF8-E5C39CE53690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8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E40D3E-DF23-2A64-4DCC-04D9ACC79BD2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10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442BEF40-AC4F-B124-F68B-339E9E2A7E1B}"/>
              </a:ext>
            </a:extLst>
          </p:cNvPr>
          <p:cNvSpPr/>
          <p:nvPr/>
        </p:nvSpPr>
        <p:spPr>
          <a:xfrm>
            <a:off x="4631569" y="3344137"/>
            <a:ext cx="3183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On further analysis we see that employees with mid-level work ex. Have significant impact on declination in retention rate.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Maybe most of those employees joined in hope to get a quick promotion but due to poor promotion rate they switched the role.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2EE32-5DEE-D50E-DEFC-3FAB26CD4FE3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1181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60636" y="2428180"/>
            <a:ext cx="3042851" cy="110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Accidents</a:t>
            </a:r>
          </a:p>
          <a:p>
            <a:pPr algn="r"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accidents can decline satisfaction of employees up to 6.40%.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31493" y="4362088"/>
            <a:ext cx="3171994" cy="153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Worked</a:t>
            </a:r>
          </a:p>
          <a:p>
            <a:pPr algn="r"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makes a positive impact to satisfaction score. My hypothesis says that working in more projects gives more satisfaction to an employee than drawing more salary.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Variables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9039" y="1383459"/>
            <a:ext cx="8686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graph shows top deciding factors and their impact on employee satisfaction.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D09E9-CA3E-74B6-3D1C-2E35360067D0}"/>
              </a:ext>
            </a:extLst>
          </p:cNvPr>
          <p:cNvSpPr/>
          <p:nvPr/>
        </p:nvSpPr>
        <p:spPr>
          <a:xfrm>
            <a:off x="3965898" y="1871043"/>
            <a:ext cx="3341407" cy="33414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Monthly Work Hours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33BC41-3FFA-A3AE-31A9-AD7C0C8E54F0}"/>
              </a:ext>
            </a:extLst>
          </p:cNvPr>
          <p:cNvSpPr/>
          <p:nvPr/>
        </p:nvSpPr>
        <p:spPr>
          <a:xfrm>
            <a:off x="6239991" y="3431696"/>
            <a:ext cx="2359504" cy="235950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Promotions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B0929D-3518-46F8-A931-F724F1AB6032}"/>
              </a:ext>
            </a:extLst>
          </p:cNvPr>
          <p:cNvSpPr/>
          <p:nvPr/>
        </p:nvSpPr>
        <p:spPr>
          <a:xfrm>
            <a:off x="3552994" y="4114800"/>
            <a:ext cx="1451220" cy="14512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Accidents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FF6B21-5B95-ADF8-2056-7642F4371ED1}"/>
              </a:ext>
            </a:extLst>
          </p:cNvPr>
          <p:cNvSpPr/>
          <p:nvPr/>
        </p:nvSpPr>
        <p:spPr>
          <a:xfrm>
            <a:off x="6553200" y="2461234"/>
            <a:ext cx="1178052" cy="11780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F6F6F-3834-75DF-95D8-861CB15D497A}"/>
              </a:ext>
            </a:extLst>
          </p:cNvPr>
          <p:cNvSpPr/>
          <p:nvPr/>
        </p:nvSpPr>
        <p:spPr>
          <a:xfrm>
            <a:off x="507521" y="4362088"/>
            <a:ext cx="3042211" cy="153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Promotions</a:t>
            </a:r>
          </a:p>
          <a:p>
            <a:pPr defTabSz="914126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 rate of promotion is too low this makes a huge impact on satisfaction level that might compel employees to find better opportunities.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898295-6D47-0B43-D2A5-F9B3A58179CD}"/>
              </a:ext>
            </a:extLst>
          </p:cNvPr>
          <p:cNvSpPr/>
          <p:nvPr/>
        </p:nvSpPr>
        <p:spPr>
          <a:xfrm>
            <a:off x="510144" y="2428180"/>
            <a:ext cx="3171994" cy="110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Hours</a:t>
            </a:r>
          </a:p>
          <a:p>
            <a:pPr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significant drop in satisfaction level is seen from 0.64 to 0.32 when work hours exceeds 270 Hpm.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374F8F-1003-7364-D645-1496D9C76AD4}"/>
              </a:ext>
            </a:extLst>
          </p:cNvPr>
          <p:cNvSpPr/>
          <p:nvPr/>
        </p:nvSpPr>
        <p:spPr>
          <a:xfrm>
            <a:off x="5789439" y="4922093"/>
            <a:ext cx="869107" cy="86910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Salary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6305FE-C330-AC6F-6EC6-7D5DC0D8D2E4}"/>
              </a:ext>
            </a:extLst>
          </p:cNvPr>
          <p:cNvSpPr/>
          <p:nvPr/>
        </p:nvSpPr>
        <p:spPr>
          <a:xfrm>
            <a:off x="6324600" y="1919192"/>
            <a:ext cx="732177" cy="7321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Years Worked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2DD25-8987-10E8-34BE-ECBFEC6CFEDD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105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CO-RELATION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 and anomalies found in monthly work hours are </a:t>
            </a:r>
            <a:r>
              <a:rPr lang="en-US" sz="1799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recored</a:t>
            </a: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these graphs. Shows relation between the two variables.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7" y="3410547"/>
            <a:ext cx="4774044" cy="2152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in employees left for work hours under 165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be due to high no. of freelancers or interns in this group.</a:t>
            </a:r>
          </a:p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Huge decline in satisfaction found for work hours beyond 270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mnth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work hours found between 160 to 220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mnth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76FDBD-2016-3E71-6D31-3760563200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698176"/>
              </p:ext>
            </p:extLst>
          </p:nvPr>
        </p:nvGraphicFramePr>
        <p:xfrm>
          <a:off x="612989" y="1537980"/>
          <a:ext cx="5483011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A4286B6-DFB0-5D86-2CBE-17E2D1B24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085654"/>
              </p:ext>
            </p:extLst>
          </p:nvPr>
        </p:nvGraphicFramePr>
        <p:xfrm>
          <a:off x="612989" y="3886200"/>
          <a:ext cx="5483011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CO-RELATION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305936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126">
              <a:lnSpc>
                <a:spcPct val="150000"/>
              </a:lnSpc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affect mostly to leave are shown and their co-relation to satisfaction score. These includes Salary Hike, Promotions, Monthly Work Hours and Projects.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7" y="3352800"/>
            <a:ext cx="4774043" cy="2500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Steep decline in employee attrition with minor discretion in satisfaction for salary. </a:t>
            </a:r>
          </a:p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 has a significant impact for employee retention.</a:t>
            </a:r>
          </a:p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shows the best work hours to maximize satisfaction and minimize employee left.</a:t>
            </a:r>
          </a:p>
          <a:p>
            <a:pPr marL="285664" indent="-285664" algn="just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of 3-5 projects per employee keeps him satisfied and reduces employee left.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5E5ECFB-D087-52BA-29F7-7FC608AF8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545822"/>
              </p:ext>
            </p:extLst>
          </p:nvPr>
        </p:nvGraphicFramePr>
        <p:xfrm>
          <a:off x="400412" y="1295400"/>
          <a:ext cx="2876188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2FE5202-63FD-1582-1DE1-B0EA46026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530906"/>
              </p:ext>
            </p:extLst>
          </p:nvPr>
        </p:nvGraphicFramePr>
        <p:xfrm>
          <a:off x="3276600" y="1295400"/>
          <a:ext cx="2876188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96CF16F-C13B-E308-0469-CF0A22DB4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505409"/>
              </p:ext>
            </p:extLst>
          </p:nvPr>
        </p:nvGraphicFramePr>
        <p:xfrm>
          <a:off x="3276600" y="3505200"/>
          <a:ext cx="2876188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8B94955-857C-AA67-B2FC-11CC50141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103755"/>
              </p:ext>
            </p:extLst>
          </p:nvPr>
        </p:nvGraphicFramePr>
        <p:xfrm>
          <a:off x="400412" y="3505200"/>
          <a:ext cx="2876188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0307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118585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current work culture.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monthly work hours of employees to below 220 </a:t>
            </a:r>
            <a:r>
              <a:rPr lang="en-US" sz="1200" kern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month.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WFH in depts. where more workhours required.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 high work ex employees with low work ex, to reduce work env. Accidents.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Incentivize Interns or freelancers more on performance and motivate them to stay.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4508" y="3842138"/>
            <a:ext cx="175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projects per employee to be 3-5.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onboarding on medium package.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rate of promotion from 5 years to 2-3 years.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88260" y="788432"/>
            <a:ext cx="107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Salary growth at medium.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24918" y="126112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3" name="TextBox 182"/>
          <p:cNvSpPr txBox="1"/>
          <p:nvPr/>
        </p:nvSpPr>
        <p:spPr>
          <a:xfrm>
            <a:off x="6257297" y="6243936"/>
            <a:ext cx="12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work hours b/w 165-220 hours.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63927-FFA1-45A8-7494-61ACEC698BBA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EAF9CA-287C-76DC-D6F6-87742A18E780}"/>
              </a:ext>
            </a:extLst>
          </p:cNvPr>
          <p:cNvGrpSpPr/>
          <p:nvPr/>
        </p:nvGrpSpPr>
        <p:grpSpPr>
          <a:xfrm>
            <a:off x="8510972" y="3745832"/>
            <a:ext cx="785427" cy="728811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5" name="Rectangle 147">
              <a:extLst>
                <a:ext uri="{FF2B5EF4-FFF2-40B4-BE49-F238E27FC236}">
                  <a16:creationId xmlns:a16="http://schemas.microsoft.com/office/drawing/2014/main" id="{98311350-2FB1-57A4-7A36-EFC672CE6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Rectangle 148">
              <a:extLst>
                <a:ext uri="{FF2B5EF4-FFF2-40B4-BE49-F238E27FC236}">
                  <a16:creationId xmlns:a16="http://schemas.microsoft.com/office/drawing/2014/main" id="{4D73518C-3B8A-EA79-9E44-4AAE7D078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149">
              <a:extLst>
                <a:ext uri="{FF2B5EF4-FFF2-40B4-BE49-F238E27FC236}">
                  <a16:creationId xmlns:a16="http://schemas.microsoft.com/office/drawing/2014/main" id="{1B722B06-2AAF-948F-A060-2D5C95A23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150">
              <a:extLst>
                <a:ext uri="{FF2B5EF4-FFF2-40B4-BE49-F238E27FC236}">
                  <a16:creationId xmlns:a16="http://schemas.microsoft.com/office/drawing/2014/main" id="{2A6B4612-3F4F-2347-9593-FFECF7735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151">
              <a:extLst>
                <a:ext uri="{FF2B5EF4-FFF2-40B4-BE49-F238E27FC236}">
                  <a16:creationId xmlns:a16="http://schemas.microsoft.com/office/drawing/2014/main" id="{E6906888-AF11-AB49-4756-DD453235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52">
              <a:extLst>
                <a:ext uri="{FF2B5EF4-FFF2-40B4-BE49-F238E27FC236}">
                  <a16:creationId xmlns:a16="http://schemas.microsoft.com/office/drawing/2014/main" id="{69DA5F83-3093-8734-75C7-D51F0A0E9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7BE5A9-88C9-4B7B-C0EE-68C3BDD3E12A}"/>
              </a:ext>
            </a:extLst>
          </p:cNvPr>
          <p:cNvSpPr txBox="1"/>
          <p:nvPr/>
        </p:nvSpPr>
        <p:spPr>
          <a:xfrm>
            <a:off x="4220967" y="6163996"/>
            <a:ext cx="1754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medium hike on promotions and high hikes on major accomplishments.</a:t>
            </a:r>
            <a:endParaRPr lang="en-US" sz="11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webextensions/webextension1.xml><?xml version="1.0" encoding="utf-8"?>
<we:webextension xmlns:we="http://schemas.microsoft.com/office/webextensions/webextension/2010/11" id="{1e7b6197-811e-42ab-a811-75832cf50bcd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S2/bOBD+K4EuvXgXot7qrU3TbYF2UcRFe1gUxogcOmr0Akmn9Qb+7zui5DZO3Nh1HUfp5mLQFDmcx/fNkJQuHZHrpoD531Ci89R5XtfnJajzI+aMnGq1D7MwEMINXQleyvwMhIxpVN2YvK608/TSMaCmaD7kegZFK5A6//k0cqAo3sG0/Seh0DhyGlS6rqDI/8VuMD0yaoaLkYNfm6JW0IocGzDYir2g4fSfVGF/+rQicJNf4Bi56XpPsamVWf4fObprWZVWn7XC7ILHdWUgr0hw2+exMAyFBJTSlyl6fuSJtl/mhemHZPOTr40ie8jKedO65Zi0m9Yq51A4Vm+FWveLHNfFrLStk5X+cT1THE9R2keVyc2cJL2sFXLQxlmQA96pmtxj+4EMJ79NSlK2mE/OaLK2Y87qL8cKaX3S0l18oh6dV9Oid+Z3K993muoi56jaUGWfyRHWnhIpVG1jiuSFdhJZ1nRr56i/W7/a+rAMhTdyXqq6tNN67Eha4aZNI6fTgvQcOR/PUKGdQwEQ+TImr6+5SvdDtnBi98euvp33SIsPUMwsNmmRN7npzL/sumniE+a7f7DQfdKO/rSgn8XCzhNgYI2fylpYT6IFyHqRL2iGqL9UrcxOmMZiCcobErUhWJmxjenYjtsgvyVPL7n1QkcQ8sXnK0z4ZvUdw7P1FqnAElemwGXsYeBHceT6uJFSz8QFVJxQfTd8GkMBaj6xYXyk0ZY0WnXaZvawN4+0+QkUdmwRPGYpy+iXBZDF4Cbg3jdb3uclTnSDlZnMER4rz/aUWeO5zbwJH3nz03jsS42buuBj7GciYzIOkArP7uR5Np0qnMISICd3UodMriVYX62MeTmr+hixHcg2hRkR6yrXaEatBKrnc2v6i1wtMUAkOhmm2R2kMk8EyLjPQxl4EAfch80x3d+O/NXphNdlCRONzXUzzBKHoh3TQDVfkxlHm4H2FkHPFP6qV0/RECVo6tFpe1zaATdNjsdnoMyu0LkrQ9q0tTa19HGe75BcfjqwfX2GCL2EuzHKKJQxplEWDgSOGgrcf23+hdrzHHTObeEZObl+XdEpgVQaL+vP280irpSXPRcue/9wZ5VrmzD1JQtACo5BEHqux0D4PjvkhcMDSm/dbvnoVX6+U27jxUyTR1F0DhpCnlu1aEBJDhnLsiDJgKVhELoY8yTYfR+1J2+9QbjAI4obLbJTmuOgxGrEWyEBBswTPvox+syNM3CZ/5sRcI87utvU/Vir8wlwnguq3te2c+49M3YYLhgQxYM4TrKAJyGTkLoBi8QWF93D38He5PgQdq/tCD9KU0+myJOY8cAFaj+eY36Q6KXZJfZFXg3i+NLrPyCyoycxZG4oMJR+5nuYRNG9k/0VNBQwrY9eVwK/PlCy3zCiI3scumkas9QHkSBGnvCA7+7w/WGkmpUZqknTAXLQuwl95Y5oUuAFFnu4GHuAW4pt/HDoVHMDRt/uRlIWBZi6LAQmwiiA7IAl7j1kBV5XtRPB7h3qtyjn7WGvbBRiCc11LK8FxV+qnjU7IGKDf5fvrxiTtLmM4iyAMIGUC/bAMt/Bbuvo8H/vuNxSxe/oDP8vaXe97QNJtVHmA/Ig9Xye+pGIgXYYAzlN2PSCYmLPwj/6Umk4IC+Wp41bE/Bw9L2TfRHQ2LWsPCTU1wKngzvPIPSi2BWJTN0gjlyRHnJncZvW1Cxre9ynswCdvsjNg8b7LvgZjvbbsXW7q4JrRakus/reObAeTR0JaDNFqT6RXAhkaRIwtsWHdAcjQeewh4+d4ej7+2b6K3Cxnzi1j9e9e65nRjfA8R1UuOalL0UFKoGib2981TtqXZG3h5jbJ6x81LRY/AdFE/+PGi8AAA==&quot;"/>
    <we:property name="creatorSessionId" value="&quot;ed3b2a3e-d494-494f-af9c-bf4ab30295a8&quot;"/>
    <we:property name="creatorTenantId" value="&quot;3dbd659c-4c0c-4460-9fc3-ae2dec598f87&quot;"/>
    <we:property name="creatorUserId" value="&quot;100320010022DA1B&quot;"/>
    <we:property name="datasetId" value="&quot;404153f9-0e0d-4cf5-a40b-ea3f52265b5c&quot;"/>
    <we:property name="embedUrl" value="&quot;/reportEmbed?reportId=b05135ae-3481-4c5c-ac48-06531023f14a&amp;config=eyJjbHVzdGVyVXJsIjoiaHR0cHM6Ly9XQUJJLVVTLVdFU1QyLXJlZGlyZWN0LmFuYWx5c2lzLndpbmRvd3MubmV0IiwiZW1iZWRGZWF0dXJlcyI6eyJ1c2FnZU1ldHJpY3NWTmV4dCI6dHJ1ZX19&amp;disableSensitivityBanner=true&quot;"/>
    <we:property name="initialStateBookmark" value="&quot;H4sIAAAAAAAAA+1aWVPbSBD+K5Re8uLd0ui08gYEFiqQUDZFHrYoV2umZRR01cyYxKH837d1OGDwYmNsELt+cUmjmZ4+vq97Dt8aIlZFAuMvkKLx0djL8+sU5PUOMzpG1rR9/fr5dLf3efBl9/SAmvNCx3mmjI+3hgY5RH0RqxEkpQRq/PuyY0CSnMGwfIsgUdgxCpQqzyCJf2HdmT5pOcJJx8CfRZJLKEX2NWgsxd5Qd3qnudmfNs0IXMc32Eeu69YeFrnU0/eOoeqnSqXZb6WwasL9PNMQZyS4bLOY67oiAowiOwrQsj1LlO1RnOimSzg++FlIsoesHBelH/ZJu2EuYw6JUektUalmkv08GaXV08FMez8fSY49jKpPmY71mCQd5hI5KG1MyAFnMif3VO1AhpPfBikpm4wHVzRYVX2u8h/7Eml+0tKcXFKLirNh0jjzzsrzWlOVxBxlGarwOzmisidFClX5METyQjmILCvquWNUd9bPPl1MQ2F1jEOZp9WwBiwRzfDYpo5Ra0F6doxvVyixGkMBEPE0JscPXKWaLks4sX6pZl/Oe6TFBSSjCps0yUmsa/Nv62Ya+MHyzT+swPxQ9r6c0M9kUo0ToGGOn9JcVJ7ECiDzRX6iESL/kZUya2EKkykoH0lUmmCl+1VM+1W/BfJL8jSSSy/UBCFffL/HhN9WbxiepbdIBdY1owB45Fvo2J7vmTYupNSuuIGME6o3w6c+JCDHgyqMWxotSaNZpy1mDzvZ0uYZKKzZIrjPAhbSL3Mg9MHsgvnWbDmPUxyoAjM9GCNsK8/ylJnjucW8cbe8eTYem1JjBibY6NuhCFnkO0iFZ3Xy7A6HEocwBcjBRuqQjlUEla9m+hyOsiZGbAWyDWFExLrPNRqRS4Fyb1yZ/imWUwwQiQ7aaXYNqdASDjJuczdyLPAdbsPimK5vRX7UG/A8TWGgsHhohp7iUJR9CsjGczJjZzHQThHUSOJLvdpDTZSgoTu9cru0Am6KGPevQOpVobMpQ8q0NTe1NHEer5Bcnh3Ypj6Dh1aXmz5Gnhv5GHih2xI4Kkhw/bX5BbVnD1TMq8LTMWJ1nNEugVTqT+vP6WIR98rLmgtXdf6wscq1TJiakgUQCY6O41qmxUDYNnvNA4d3lN7q1fLOUXy9Um7jyUiRR1HUDmpDnpu1qEVJDhkLQ6cbAgtcxzXR511n9XXUmrx1gnCDOxQ3mmSlNMdBitmIl0IcdJglbLR9tJnph2Ay+z9GwDWu6J5S91surwfAeSyoej9YzplvzNh2uKBFFHd8vxs6vOuyCALTYZ5Y4qC7/SvYxxxvw+q17GF7QWBFAfKuz7hjAj1v9zH/kugjvUrskzhrxfal0b9FZEcrQpeZrkA3skPbwq7nvTnZj6CggCm1c5wJ/PlOyf7IiJrsnh0GobBsUwTcds0IwXzBQdT6MLLkPWJ71hTq3knRIMEbTNZwPPbiRNEi4187yzx51dcNfF/YtKYILQw9tCzX41vYr6BwMi2BL1tBvxegzze3VdD2XTMIfBbYILqIniUsaAW0s1EaohwUtYdaDeqN5PJ3uElsY1p/BKPfp90B8xwMTOYCE67nQPiKm5ZzCBN8qGotgr051J9QzlpD7tYSMYXiIZbnguIvmY+KFRCxwL/TfyQwFjm+7/mhA24XAi7YO8t8r3b/ArLdR3T3VLxDp/t/SbvzbW9Fqq2YNu/6LR9pVQDHM8hwzr0XoQho5yma54W3XZ0yjHHJ+qcHzPyvYzL5B4/8wusOLAAA&quot;"/>
    <we:property name="isFiltersActionButtonVisible" value="true"/>
    <we:property name="isFooterCollapsed" value="true"/>
    <we:property name="isVisualContainerHeaderHidden" value="false"/>
    <we:property name="pageDisplayName" value="&quot;Page 1&quot;"/>
    <we:property name="reportEmbeddedTime" value="&quot;2024-04-26T05:22:35.636Z&quot;"/>
    <we:property name="reportName" value="&quot;Employee Attrition Rate&quot;"/>
    <we:property name="reportState" value="&quot;CONNECTED&quot;"/>
    <we:property name="reportUrl" value="&quot;/links/u0b6QYOyiZ?ctid=3dbd659c-4c0c-4460-9fc3-ae2dec598f87&amp;pbi_source=linkShare&amp;fromEntryPoint=shar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14667</TotalTime>
  <Words>604</Words>
  <Application>Microsoft Office PowerPoint</Application>
  <PresentationFormat>Widescreen</PresentationFormat>
  <Paragraphs>100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Narrow</vt:lpstr>
      <vt:lpstr>Calibri</vt:lpstr>
      <vt:lpstr>Calibri Light</vt:lpstr>
      <vt:lpstr>7_Office Theme</vt:lpstr>
      <vt:lpstr>Contents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Swagat Dash</cp:lastModifiedBy>
  <cp:revision>184</cp:revision>
  <dcterms:created xsi:type="dcterms:W3CDTF">2013-09-12T13:05:01Z</dcterms:created>
  <dcterms:modified xsi:type="dcterms:W3CDTF">2024-04-29T10:38:42Z</dcterms:modified>
  <cp:category>Presentations, Business Presentations, Free PowerPoint Templates</cp:category>
  <cp:contentStatus>Template</cp:contentStatus>
</cp:coreProperties>
</file>